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63" r:id="rId3"/>
    <p:sldId id="259" r:id="rId4"/>
    <p:sldId id="285" r:id="rId5"/>
    <p:sldId id="288" r:id="rId6"/>
    <p:sldId id="293" r:id="rId7"/>
    <p:sldId id="289" r:id="rId8"/>
    <p:sldId id="290" r:id="rId9"/>
    <p:sldId id="291" r:id="rId10"/>
    <p:sldId id="292" r:id="rId11"/>
    <p:sldId id="258" r:id="rId12"/>
    <p:sldId id="265" r:id="rId13"/>
    <p:sldId id="267" r:id="rId14"/>
    <p:sldId id="268" r:id="rId15"/>
    <p:sldId id="269" r:id="rId16"/>
    <p:sldId id="270" r:id="rId17"/>
    <p:sldId id="271" r:id="rId18"/>
    <p:sldId id="272" r:id="rId19"/>
    <p:sldId id="273" r:id="rId20"/>
    <p:sldId id="274" r:id="rId21"/>
    <p:sldId id="275" r:id="rId22"/>
    <p:sldId id="260" r:id="rId23"/>
    <p:sldId id="286" r:id="rId24"/>
    <p:sldId id="261" r:id="rId25"/>
    <p:sldId id="276" r:id="rId26"/>
    <p:sldId id="277" r:id="rId27"/>
    <p:sldId id="278" r:id="rId28"/>
    <p:sldId id="279" r:id="rId29"/>
    <p:sldId id="280" r:id="rId30"/>
    <p:sldId id="281" r:id="rId31"/>
    <p:sldId id="282" r:id="rId32"/>
    <p:sldId id="283" r:id="rId33"/>
    <p:sldId id="284" r:id="rId3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B37FBADB-0D98-4137-BF87-E241BF752A08}">
          <p14:sldIdLst>
            <p14:sldId id="256"/>
            <p14:sldId id="263"/>
            <p14:sldId id="259"/>
            <p14:sldId id="285"/>
            <p14:sldId id="288"/>
            <p14:sldId id="293"/>
            <p14:sldId id="289"/>
            <p14:sldId id="290"/>
            <p14:sldId id="291"/>
            <p14:sldId id="292"/>
          </p14:sldIdLst>
        </p14:section>
        <p14:section name="无标题节" id="{52AFBF31-8256-4851-B36B-1B93D2726066}">
          <p14:sldIdLst>
            <p14:sldId id="258"/>
            <p14:sldId id="265"/>
            <p14:sldId id="267"/>
            <p14:sldId id="268"/>
            <p14:sldId id="269"/>
            <p14:sldId id="270"/>
            <p14:sldId id="271"/>
            <p14:sldId id="272"/>
            <p14:sldId id="273"/>
            <p14:sldId id="274"/>
            <p14:sldId id="275"/>
            <p14:sldId id="260"/>
            <p14:sldId id="286"/>
            <p14:sldId id="261"/>
            <p14:sldId id="276"/>
            <p14:sldId id="277"/>
            <p14:sldId id="278"/>
            <p14:sldId id="279"/>
            <p14:sldId id="280"/>
            <p14:sldId id="281"/>
            <p14:sldId id="282"/>
            <p14:sldId id="283"/>
            <p14:sldId id="28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3" autoAdjust="0"/>
    <p:restoredTop sz="94660"/>
  </p:normalViewPr>
  <p:slideViewPr>
    <p:cSldViewPr snapToGrid="0">
      <p:cViewPr varScale="1">
        <p:scale>
          <a:sx n="68" d="100"/>
          <a:sy n="68" d="100"/>
        </p:scale>
        <p:origin x="50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18/5/colors/Iconchunking_neutralicon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BC2B11-528A-4679-AA8C-4845A3FA0B9B}" type="doc">
      <dgm:prSet loTypeId="urn:microsoft.com/office/officeart/2018/5/layout/IconCircleLabelList" loCatId="icon" qsTypeId="urn:microsoft.com/office/officeart/2005/8/quickstyle/simple1" qsCatId="simple" csTypeId="urn:microsoft.com/office/officeart/2018/5/colors/Iconchunking_neutralicon_accent0_3" csCatId="mainScheme" phldr="1"/>
      <dgm:spPr/>
      <dgm:t>
        <a:bodyPr/>
        <a:lstStyle/>
        <a:p>
          <a:endParaRPr lang="en-US"/>
        </a:p>
      </dgm:t>
    </dgm:pt>
    <dgm:pt modelId="{54D87DDE-AD63-487E-AA1F-D7716A7AFBAF}">
      <dgm:prSet custT="1"/>
      <dgm:spPr/>
      <dgm:t>
        <a:bodyPr/>
        <a:lstStyle/>
        <a:p>
          <a:pPr>
            <a:defRPr cap="all"/>
          </a:pPr>
          <a:r>
            <a:rPr lang="zh-CN" sz="2800" dirty="0">
              <a:latin typeface="黑体" panose="02010609060101010101" pitchFamily="49" charset="-122"/>
              <a:ea typeface="黑体" panose="02010609060101010101" pitchFamily="49" charset="-122"/>
            </a:rPr>
            <a:t>提前</a:t>
          </a:r>
          <a:r>
            <a:rPr lang="en-US" sz="2800" dirty="0">
              <a:latin typeface="黑体" panose="02010609060101010101" pitchFamily="49" charset="-122"/>
              <a:ea typeface="黑体" panose="02010609060101010101" pitchFamily="49" charset="-122"/>
            </a:rPr>
            <a:t>30</a:t>
          </a:r>
          <a:r>
            <a:rPr lang="zh-CN" sz="2800" dirty="0">
              <a:latin typeface="黑体" panose="02010609060101010101" pitchFamily="49" charset="-122"/>
              <a:ea typeface="黑体" panose="02010609060101010101" pitchFamily="49" charset="-122"/>
            </a:rPr>
            <a:t>分钟到达比赛场地</a:t>
          </a:r>
          <a:endParaRPr lang="en-US" sz="2800" dirty="0">
            <a:latin typeface="黑体" panose="02010609060101010101" pitchFamily="49" charset="-122"/>
            <a:ea typeface="黑体" panose="02010609060101010101" pitchFamily="49" charset="-122"/>
          </a:endParaRPr>
        </a:p>
      </dgm:t>
    </dgm:pt>
    <dgm:pt modelId="{D7BC151C-1AC7-4C91-A491-D0D3DF219E07}" type="parTrans" cxnId="{26611C59-4A2A-4E5A-BF37-77ED28B3725B}">
      <dgm:prSet/>
      <dgm:spPr/>
      <dgm:t>
        <a:bodyPr/>
        <a:lstStyle/>
        <a:p>
          <a:endParaRPr lang="en-US"/>
        </a:p>
      </dgm:t>
    </dgm:pt>
    <dgm:pt modelId="{EBC8B84D-7FBE-4007-BE9C-A80E2FF04A36}" type="sibTrans" cxnId="{26611C59-4A2A-4E5A-BF37-77ED28B3725B}">
      <dgm:prSet/>
      <dgm:spPr/>
      <dgm:t>
        <a:bodyPr/>
        <a:lstStyle/>
        <a:p>
          <a:endParaRPr lang="en-US"/>
        </a:p>
      </dgm:t>
    </dgm:pt>
    <dgm:pt modelId="{BF4420C0-27BC-4C7C-A809-1E12B6D5D739}">
      <dgm:prSet custT="1"/>
      <dgm:spPr/>
      <dgm:t>
        <a:bodyPr/>
        <a:lstStyle/>
        <a:p>
          <a:pPr>
            <a:defRPr cap="all"/>
          </a:pPr>
          <a:r>
            <a:rPr lang="zh-CN" sz="2800" dirty="0">
              <a:latin typeface="黑体" panose="02010609060101010101" pitchFamily="49" charset="-122"/>
              <a:ea typeface="黑体" panose="02010609060101010101" pitchFamily="49" charset="-122"/>
            </a:rPr>
            <a:t>着装要求：换好裁判服</a:t>
          </a:r>
          <a:endParaRPr lang="en-US" sz="2800" dirty="0">
            <a:latin typeface="黑体" panose="02010609060101010101" pitchFamily="49" charset="-122"/>
            <a:ea typeface="黑体" panose="02010609060101010101" pitchFamily="49" charset="-122"/>
          </a:endParaRPr>
        </a:p>
      </dgm:t>
    </dgm:pt>
    <dgm:pt modelId="{3A172D71-A89D-49B6-8733-C146D2733CBC}" type="parTrans" cxnId="{E7B90241-9111-4357-8DA4-DB33D762F94A}">
      <dgm:prSet/>
      <dgm:spPr/>
      <dgm:t>
        <a:bodyPr/>
        <a:lstStyle/>
        <a:p>
          <a:endParaRPr lang="en-US"/>
        </a:p>
      </dgm:t>
    </dgm:pt>
    <dgm:pt modelId="{BB8E7C27-AC8D-4FDC-AD57-5AA8CB30F4C4}" type="sibTrans" cxnId="{E7B90241-9111-4357-8DA4-DB33D762F94A}">
      <dgm:prSet/>
      <dgm:spPr/>
      <dgm:t>
        <a:bodyPr/>
        <a:lstStyle/>
        <a:p>
          <a:endParaRPr lang="en-US"/>
        </a:p>
      </dgm:t>
    </dgm:pt>
    <dgm:pt modelId="{B1298BD6-5E46-4821-B097-544700181A7D}">
      <dgm:prSet custT="1"/>
      <dgm:spPr/>
      <dgm:t>
        <a:bodyPr/>
        <a:lstStyle/>
        <a:p>
          <a:pPr>
            <a:defRPr cap="all"/>
          </a:pPr>
          <a:r>
            <a:rPr lang="zh-CN" sz="2800" dirty="0">
              <a:latin typeface="黑体" panose="02010609060101010101" pitchFamily="49" charset="-122"/>
              <a:ea typeface="黑体" panose="02010609060101010101" pitchFamily="49" charset="-122"/>
            </a:rPr>
            <a:t>注意自己的言行举止</a:t>
          </a:r>
          <a:endParaRPr lang="en-US" sz="2800" dirty="0">
            <a:latin typeface="黑体" panose="02010609060101010101" pitchFamily="49" charset="-122"/>
            <a:ea typeface="黑体" panose="02010609060101010101" pitchFamily="49" charset="-122"/>
          </a:endParaRPr>
        </a:p>
      </dgm:t>
    </dgm:pt>
    <dgm:pt modelId="{C30D405D-2C72-4277-9432-E4B27950E521}" type="parTrans" cxnId="{3E0A527D-84FA-40EA-82B8-BBC580D93DEA}">
      <dgm:prSet/>
      <dgm:spPr/>
      <dgm:t>
        <a:bodyPr/>
        <a:lstStyle/>
        <a:p>
          <a:endParaRPr lang="en-US"/>
        </a:p>
      </dgm:t>
    </dgm:pt>
    <dgm:pt modelId="{A391410A-4FC5-4606-8519-70E8F133CE95}" type="sibTrans" cxnId="{3E0A527D-84FA-40EA-82B8-BBC580D93DEA}">
      <dgm:prSet/>
      <dgm:spPr/>
      <dgm:t>
        <a:bodyPr/>
        <a:lstStyle/>
        <a:p>
          <a:endParaRPr lang="en-US"/>
        </a:p>
      </dgm:t>
    </dgm:pt>
    <dgm:pt modelId="{ED364528-BC1E-4BFB-86B7-597604708902}">
      <dgm:prSet custT="1"/>
      <dgm:spPr/>
      <dgm:t>
        <a:bodyPr/>
        <a:lstStyle/>
        <a:p>
          <a:pPr>
            <a:defRPr cap="all"/>
          </a:pPr>
          <a:r>
            <a:rPr lang="zh-CN" sz="2800" b="1" u="sng" dirty="0">
              <a:solidFill>
                <a:srgbClr val="FF0000"/>
              </a:solidFill>
              <a:latin typeface="黑体" panose="02010609060101010101" pitchFamily="49" charset="-122"/>
              <a:ea typeface="黑体" panose="02010609060101010101" pitchFamily="49" charset="-122"/>
            </a:rPr>
            <a:t>比赛场地内禁止吸烟</a:t>
          </a:r>
          <a:endParaRPr lang="en-US" sz="2800" b="1" u="sng" dirty="0">
            <a:solidFill>
              <a:srgbClr val="FF0000"/>
            </a:solidFill>
            <a:latin typeface="黑体" panose="02010609060101010101" pitchFamily="49" charset="-122"/>
            <a:ea typeface="黑体" panose="02010609060101010101" pitchFamily="49" charset="-122"/>
          </a:endParaRPr>
        </a:p>
      </dgm:t>
    </dgm:pt>
    <dgm:pt modelId="{1AF976F0-E597-4505-9EF5-4270A13B688B}" type="parTrans" cxnId="{563D1DF6-8E09-4239-B37C-308681029990}">
      <dgm:prSet/>
      <dgm:spPr/>
      <dgm:t>
        <a:bodyPr/>
        <a:lstStyle/>
        <a:p>
          <a:endParaRPr lang="en-US"/>
        </a:p>
      </dgm:t>
    </dgm:pt>
    <dgm:pt modelId="{B1D3EB6E-3D15-4463-972F-8079A609BBC9}" type="sibTrans" cxnId="{563D1DF6-8E09-4239-B37C-308681029990}">
      <dgm:prSet/>
      <dgm:spPr/>
      <dgm:t>
        <a:bodyPr/>
        <a:lstStyle/>
        <a:p>
          <a:endParaRPr lang="en-US"/>
        </a:p>
      </dgm:t>
    </dgm:pt>
    <dgm:pt modelId="{C1D52BD2-7F50-4A43-BECE-73266BA057DE}" type="pres">
      <dgm:prSet presAssocID="{C7BC2B11-528A-4679-AA8C-4845A3FA0B9B}" presName="root" presStyleCnt="0">
        <dgm:presLayoutVars>
          <dgm:dir/>
          <dgm:resizeHandles val="exact"/>
        </dgm:presLayoutVars>
      </dgm:prSet>
      <dgm:spPr/>
    </dgm:pt>
    <dgm:pt modelId="{B881580B-40DD-447C-B9EE-BA7F0FB3045D}" type="pres">
      <dgm:prSet presAssocID="{54D87DDE-AD63-487E-AA1F-D7716A7AFBAF}" presName="compNode" presStyleCnt="0"/>
      <dgm:spPr/>
    </dgm:pt>
    <dgm:pt modelId="{547C15C6-BE52-4EE3-8A01-7DF5A6625311}" type="pres">
      <dgm:prSet presAssocID="{54D87DDE-AD63-487E-AA1F-D7716A7AFBAF}" presName="iconBgRect" presStyleLbl="bgShp" presStyleIdx="0" presStyleCnt="4"/>
      <dgm:spPr/>
    </dgm:pt>
    <dgm:pt modelId="{1FB3C048-0D3B-4857-8802-5085639A2671}" type="pres">
      <dgm:prSet presAssocID="{54D87DDE-AD63-487E-AA1F-D7716A7AFBA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足球"/>
        </a:ext>
      </dgm:extLst>
    </dgm:pt>
    <dgm:pt modelId="{FC61579B-33FF-496F-A151-FBBF2F547D2F}" type="pres">
      <dgm:prSet presAssocID="{54D87DDE-AD63-487E-AA1F-D7716A7AFBAF}" presName="spaceRect" presStyleCnt="0"/>
      <dgm:spPr/>
    </dgm:pt>
    <dgm:pt modelId="{26CD3EC3-59E5-420C-8F5B-68B214BA0F4A}" type="pres">
      <dgm:prSet presAssocID="{54D87DDE-AD63-487E-AA1F-D7716A7AFBAF}" presName="textRect" presStyleLbl="revTx" presStyleIdx="0" presStyleCnt="4">
        <dgm:presLayoutVars>
          <dgm:chMax val="1"/>
          <dgm:chPref val="1"/>
        </dgm:presLayoutVars>
      </dgm:prSet>
      <dgm:spPr/>
    </dgm:pt>
    <dgm:pt modelId="{5B6F29D8-297D-4E14-A1C0-B9EAD525EA46}" type="pres">
      <dgm:prSet presAssocID="{EBC8B84D-7FBE-4007-BE9C-A80E2FF04A36}" presName="sibTrans" presStyleCnt="0"/>
      <dgm:spPr/>
    </dgm:pt>
    <dgm:pt modelId="{1E9D3396-BB60-449D-B593-1E049F4C5622}" type="pres">
      <dgm:prSet presAssocID="{BF4420C0-27BC-4C7C-A809-1E12B6D5D739}" presName="compNode" presStyleCnt="0"/>
      <dgm:spPr/>
    </dgm:pt>
    <dgm:pt modelId="{8FA5AAB9-10E8-44F5-8A5F-8B3756ADD60B}" type="pres">
      <dgm:prSet presAssocID="{BF4420C0-27BC-4C7C-A809-1E12B6D5D739}" presName="iconBgRect" presStyleLbl="bgShp" presStyleIdx="1" presStyleCnt="4"/>
      <dgm:spPr/>
    </dgm:pt>
    <dgm:pt modelId="{211594AB-1852-43D8-A8F7-9D55D0590FC4}" type="pres">
      <dgm:prSet presAssocID="{BF4420C0-27BC-4C7C-A809-1E12B6D5D73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西装"/>
        </a:ext>
      </dgm:extLst>
    </dgm:pt>
    <dgm:pt modelId="{7474D472-537C-4C1E-8757-254FE28E12E3}" type="pres">
      <dgm:prSet presAssocID="{BF4420C0-27BC-4C7C-A809-1E12B6D5D739}" presName="spaceRect" presStyleCnt="0"/>
      <dgm:spPr/>
    </dgm:pt>
    <dgm:pt modelId="{C287ADA2-3858-424B-9F43-E18B8ABA856D}" type="pres">
      <dgm:prSet presAssocID="{BF4420C0-27BC-4C7C-A809-1E12B6D5D739}" presName="textRect" presStyleLbl="revTx" presStyleIdx="1" presStyleCnt="4">
        <dgm:presLayoutVars>
          <dgm:chMax val="1"/>
          <dgm:chPref val="1"/>
        </dgm:presLayoutVars>
      </dgm:prSet>
      <dgm:spPr/>
    </dgm:pt>
    <dgm:pt modelId="{159070F0-28A8-4CA0-A888-3A10189FC657}" type="pres">
      <dgm:prSet presAssocID="{BB8E7C27-AC8D-4FDC-AD57-5AA8CB30F4C4}" presName="sibTrans" presStyleCnt="0"/>
      <dgm:spPr/>
    </dgm:pt>
    <dgm:pt modelId="{CEDA239E-2CB5-4663-B2C2-983292C2B80B}" type="pres">
      <dgm:prSet presAssocID="{B1298BD6-5E46-4821-B097-544700181A7D}" presName="compNode" presStyleCnt="0"/>
      <dgm:spPr/>
    </dgm:pt>
    <dgm:pt modelId="{66DA580F-5224-46DB-909B-12A1CC20D24C}" type="pres">
      <dgm:prSet presAssocID="{B1298BD6-5E46-4821-B097-544700181A7D}" presName="iconBgRect" presStyleLbl="bgShp" presStyleIdx="2" presStyleCnt="4"/>
      <dgm:spPr/>
    </dgm:pt>
    <dgm:pt modelId="{3FC26FDB-AD88-4C05-9B81-050758631349}" type="pres">
      <dgm:prSet presAssocID="{B1298BD6-5E46-4821-B097-544700181A7D}"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xclamation Mark"/>
        </a:ext>
      </dgm:extLst>
    </dgm:pt>
    <dgm:pt modelId="{F48CC526-C4D2-4814-AB9F-D43B757F04E7}" type="pres">
      <dgm:prSet presAssocID="{B1298BD6-5E46-4821-B097-544700181A7D}" presName="spaceRect" presStyleCnt="0"/>
      <dgm:spPr/>
    </dgm:pt>
    <dgm:pt modelId="{7C8BE204-18D2-491D-8FE7-1C62F6C07F32}" type="pres">
      <dgm:prSet presAssocID="{B1298BD6-5E46-4821-B097-544700181A7D}" presName="textRect" presStyleLbl="revTx" presStyleIdx="2" presStyleCnt="4">
        <dgm:presLayoutVars>
          <dgm:chMax val="1"/>
          <dgm:chPref val="1"/>
        </dgm:presLayoutVars>
      </dgm:prSet>
      <dgm:spPr/>
    </dgm:pt>
    <dgm:pt modelId="{4A1D7F00-9410-470A-BCBE-8A9C41CDC38D}" type="pres">
      <dgm:prSet presAssocID="{A391410A-4FC5-4606-8519-70E8F133CE95}" presName="sibTrans" presStyleCnt="0"/>
      <dgm:spPr/>
    </dgm:pt>
    <dgm:pt modelId="{E378A9B1-81D9-4407-9407-D9D0D313E5C4}" type="pres">
      <dgm:prSet presAssocID="{ED364528-BC1E-4BFB-86B7-597604708902}" presName="compNode" presStyleCnt="0"/>
      <dgm:spPr/>
    </dgm:pt>
    <dgm:pt modelId="{41B784DC-73C6-4ECD-AF10-79AFE92661A5}" type="pres">
      <dgm:prSet presAssocID="{ED364528-BC1E-4BFB-86B7-597604708902}" presName="iconBgRect" presStyleLbl="bgShp" presStyleIdx="3" presStyleCnt="4"/>
      <dgm:spPr/>
    </dgm:pt>
    <dgm:pt modelId="{0F3F63BA-28C3-487B-A53E-5357D7E915D7}" type="pres">
      <dgm:prSet presAssocID="{ED364528-BC1E-4BFB-86B7-59760470890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No Smoking"/>
        </a:ext>
      </dgm:extLst>
    </dgm:pt>
    <dgm:pt modelId="{1487CCDA-DC9B-48B7-A69E-2C37A428EE0B}" type="pres">
      <dgm:prSet presAssocID="{ED364528-BC1E-4BFB-86B7-597604708902}" presName="spaceRect" presStyleCnt="0"/>
      <dgm:spPr/>
    </dgm:pt>
    <dgm:pt modelId="{EC3A49B9-C2EC-4263-BFA8-F2324CCF361E}" type="pres">
      <dgm:prSet presAssocID="{ED364528-BC1E-4BFB-86B7-597604708902}" presName="textRect" presStyleLbl="revTx" presStyleIdx="3" presStyleCnt="4">
        <dgm:presLayoutVars>
          <dgm:chMax val="1"/>
          <dgm:chPref val="1"/>
        </dgm:presLayoutVars>
      </dgm:prSet>
      <dgm:spPr/>
    </dgm:pt>
  </dgm:ptLst>
  <dgm:cxnLst>
    <dgm:cxn modelId="{E7B90241-9111-4357-8DA4-DB33D762F94A}" srcId="{C7BC2B11-528A-4679-AA8C-4845A3FA0B9B}" destId="{BF4420C0-27BC-4C7C-A809-1E12B6D5D739}" srcOrd="1" destOrd="0" parTransId="{3A172D71-A89D-49B6-8733-C146D2733CBC}" sibTransId="{BB8E7C27-AC8D-4FDC-AD57-5AA8CB30F4C4}"/>
    <dgm:cxn modelId="{C43DC271-AE11-4824-8858-1D09388CCC30}" type="presOf" srcId="{BF4420C0-27BC-4C7C-A809-1E12B6D5D739}" destId="{C287ADA2-3858-424B-9F43-E18B8ABA856D}" srcOrd="0" destOrd="0" presId="urn:microsoft.com/office/officeart/2018/5/layout/IconCircleLabelList"/>
    <dgm:cxn modelId="{26611C59-4A2A-4E5A-BF37-77ED28B3725B}" srcId="{C7BC2B11-528A-4679-AA8C-4845A3FA0B9B}" destId="{54D87DDE-AD63-487E-AA1F-D7716A7AFBAF}" srcOrd="0" destOrd="0" parTransId="{D7BC151C-1AC7-4C91-A491-D0D3DF219E07}" sibTransId="{EBC8B84D-7FBE-4007-BE9C-A80E2FF04A36}"/>
    <dgm:cxn modelId="{3E0A527D-84FA-40EA-82B8-BBC580D93DEA}" srcId="{C7BC2B11-528A-4679-AA8C-4845A3FA0B9B}" destId="{B1298BD6-5E46-4821-B097-544700181A7D}" srcOrd="2" destOrd="0" parTransId="{C30D405D-2C72-4277-9432-E4B27950E521}" sibTransId="{A391410A-4FC5-4606-8519-70E8F133CE95}"/>
    <dgm:cxn modelId="{BC819386-7835-46DE-8243-B35733B859BE}" type="presOf" srcId="{C7BC2B11-528A-4679-AA8C-4845A3FA0B9B}" destId="{C1D52BD2-7F50-4A43-BECE-73266BA057DE}" srcOrd="0" destOrd="0" presId="urn:microsoft.com/office/officeart/2018/5/layout/IconCircleLabelList"/>
    <dgm:cxn modelId="{E3E9DDD4-F64C-4791-BDEC-75731BEA7367}" type="presOf" srcId="{B1298BD6-5E46-4821-B097-544700181A7D}" destId="{7C8BE204-18D2-491D-8FE7-1C62F6C07F32}" srcOrd="0" destOrd="0" presId="urn:microsoft.com/office/officeart/2018/5/layout/IconCircleLabelList"/>
    <dgm:cxn modelId="{EED931D9-F82E-43F9-BE9C-81496D1ACE5A}" type="presOf" srcId="{ED364528-BC1E-4BFB-86B7-597604708902}" destId="{EC3A49B9-C2EC-4263-BFA8-F2324CCF361E}" srcOrd="0" destOrd="0" presId="urn:microsoft.com/office/officeart/2018/5/layout/IconCircleLabelList"/>
    <dgm:cxn modelId="{39AA98E7-4C68-4AEB-BB00-2E486452CFCF}" type="presOf" srcId="{54D87DDE-AD63-487E-AA1F-D7716A7AFBAF}" destId="{26CD3EC3-59E5-420C-8F5B-68B214BA0F4A}" srcOrd="0" destOrd="0" presId="urn:microsoft.com/office/officeart/2018/5/layout/IconCircleLabelList"/>
    <dgm:cxn modelId="{563D1DF6-8E09-4239-B37C-308681029990}" srcId="{C7BC2B11-528A-4679-AA8C-4845A3FA0B9B}" destId="{ED364528-BC1E-4BFB-86B7-597604708902}" srcOrd="3" destOrd="0" parTransId="{1AF976F0-E597-4505-9EF5-4270A13B688B}" sibTransId="{B1D3EB6E-3D15-4463-972F-8079A609BBC9}"/>
    <dgm:cxn modelId="{7C3FF09A-54C0-438D-B61A-D56C56847542}" type="presParOf" srcId="{C1D52BD2-7F50-4A43-BECE-73266BA057DE}" destId="{B881580B-40DD-447C-B9EE-BA7F0FB3045D}" srcOrd="0" destOrd="0" presId="urn:microsoft.com/office/officeart/2018/5/layout/IconCircleLabelList"/>
    <dgm:cxn modelId="{D027A7BD-8C64-4A22-97DC-6003BA4337F4}" type="presParOf" srcId="{B881580B-40DD-447C-B9EE-BA7F0FB3045D}" destId="{547C15C6-BE52-4EE3-8A01-7DF5A6625311}" srcOrd="0" destOrd="0" presId="urn:microsoft.com/office/officeart/2018/5/layout/IconCircleLabelList"/>
    <dgm:cxn modelId="{712BB023-8B3E-412A-A38A-B625480D5FB2}" type="presParOf" srcId="{B881580B-40DD-447C-B9EE-BA7F0FB3045D}" destId="{1FB3C048-0D3B-4857-8802-5085639A2671}" srcOrd="1" destOrd="0" presId="urn:microsoft.com/office/officeart/2018/5/layout/IconCircleLabelList"/>
    <dgm:cxn modelId="{93DB7725-D1BE-4BA9-8227-4764E2D73B25}" type="presParOf" srcId="{B881580B-40DD-447C-B9EE-BA7F0FB3045D}" destId="{FC61579B-33FF-496F-A151-FBBF2F547D2F}" srcOrd="2" destOrd="0" presId="urn:microsoft.com/office/officeart/2018/5/layout/IconCircleLabelList"/>
    <dgm:cxn modelId="{8E4C5554-C3B9-4F6A-9751-FD081A9A8DEF}" type="presParOf" srcId="{B881580B-40DD-447C-B9EE-BA7F0FB3045D}" destId="{26CD3EC3-59E5-420C-8F5B-68B214BA0F4A}" srcOrd="3" destOrd="0" presId="urn:microsoft.com/office/officeart/2018/5/layout/IconCircleLabelList"/>
    <dgm:cxn modelId="{5286D1D0-9566-48DB-9FE8-C4DB710C5C5D}" type="presParOf" srcId="{C1D52BD2-7F50-4A43-BECE-73266BA057DE}" destId="{5B6F29D8-297D-4E14-A1C0-B9EAD525EA46}" srcOrd="1" destOrd="0" presId="urn:microsoft.com/office/officeart/2018/5/layout/IconCircleLabelList"/>
    <dgm:cxn modelId="{53CD207D-9C5F-4FD1-956C-11973D875A54}" type="presParOf" srcId="{C1D52BD2-7F50-4A43-BECE-73266BA057DE}" destId="{1E9D3396-BB60-449D-B593-1E049F4C5622}" srcOrd="2" destOrd="0" presId="urn:microsoft.com/office/officeart/2018/5/layout/IconCircleLabelList"/>
    <dgm:cxn modelId="{BE4CD39A-9E30-4BF6-8CA7-58869A91A4C5}" type="presParOf" srcId="{1E9D3396-BB60-449D-B593-1E049F4C5622}" destId="{8FA5AAB9-10E8-44F5-8A5F-8B3756ADD60B}" srcOrd="0" destOrd="0" presId="urn:microsoft.com/office/officeart/2018/5/layout/IconCircleLabelList"/>
    <dgm:cxn modelId="{3AD85EFD-81EE-4A08-B8B8-0A5130FE3625}" type="presParOf" srcId="{1E9D3396-BB60-449D-B593-1E049F4C5622}" destId="{211594AB-1852-43D8-A8F7-9D55D0590FC4}" srcOrd="1" destOrd="0" presId="urn:microsoft.com/office/officeart/2018/5/layout/IconCircleLabelList"/>
    <dgm:cxn modelId="{591844C5-9D5E-48B8-B67D-0D7EE9E739FA}" type="presParOf" srcId="{1E9D3396-BB60-449D-B593-1E049F4C5622}" destId="{7474D472-537C-4C1E-8757-254FE28E12E3}" srcOrd="2" destOrd="0" presId="urn:microsoft.com/office/officeart/2018/5/layout/IconCircleLabelList"/>
    <dgm:cxn modelId="{C10B02F0-AF9A-4109-BECF-1A4FE3AF7E92}" type="presParOf" srcId="{1E9D3396-BB60-449D-B593-1E049F4C5622}" destId="{C287ADA2-3858-424B-9F43-E18B8ABA856D}" srcOrd="3" destOrd="0" presId="urn:microsoft.com/office/officeart/2018/5/layout/IconCircleLabelList"/>
    <dgm:cxn modelId="{7DA755C2-F18C-4BA0-9818-791A582830F3}" type="presParOf" srcId="{C1D52BD2-7F50-4A43-BECE-73266BA057DE}" destId="{159070F0-28A8-4CA0-A888-3A10189FC657}" srcOrd="3" destOrd="0" presId="urn:microsoft.com/office/officeart/2018/5/layout/IconCircleLabelList"/>
    <dgm:cxn modelId="{2CACA81A-06D8-4AF9-B1B2-26764B4B85A8}" type="presParOf" srcId="{C1D52BD2-7F50-4A43-BECE-73266BA057DE}" destId="{CEDA239E-2CB5-4663-B2C2-983292C2B80B}" srcOrd="4" destOrd="0" presId="urn:microsoft.com/office/officeart/2018/5/layout/IconCircleLabelList"/>
    <dgm:cxn modelId="{73A18BD8-A0C4-4FA5-B51B-ADE9BB37269B}" type="presParOf" srcId="{CEDA239E-2CB5-4663-B2C2-983292C2B80B}" destId="{66DA580F-5224-46DB-909B-12A1CC20D24C}" srcOrd="0" destOrd="0" presId="urn:microsoft.com/office/officeart/2018/5/layout/IconCircleLabelList"/>
    <dgm:cxn modelId="{32CB56C5-5FAA-414E-B2B4-7523B3DD2B06}" type="presParOf" srcId="{CEDA239E-2CB5-4663-B2C2-983292C2B80B}" destId="{3FC26FDB-AD88-4C05-9B81-050758631349}" srcOrd="1" destOrd="0" presId="urn:microsoft.com/office/officeart/2018/5/layout/IconCircleLabelList"/>
    <dgm:cxn modelId="{51AF5601-2BC1-45EB-A72D-47AA31420180}" type="presParOf" srcId="{CEDA239E-2CB5-4663-B2C2-983292C2B80B}" destId="{F48CC526-C4D2-4814-AB9F-D43B757F04E7}" srcOrd="2" destOrd="0" presId="urn:microsoft.com/office/officeart/2018/5/layout/IconCircleLabelList"/>
    <dgm:cxn modelId="{70139AA0-450F-405F-9392-988BB1AFBAAA}" type="presParOf" srcId="{CEDA239E-2CB5-4663-B2C2-983292C2B80B}" destId="{7C8BE204-18D2-491D-8FE7-1C62F6C07F32}" srcOrd="3" destOrd="0" presId="urn:microsoft.com/office/officeart/2018/5/layout/IconCircleLabelList"/>
    <dgm:cxn modelId="{AEC86956-CD59-4091-A453-FDEF7DDA8917}" type="presParOf" srcId="{C1D52BD2-7F50-4A43-BECE-73266BA057DE}" destId="{4A1D7F00-9410-470A-BCBE-8A9C41CDC38D}" srcOrd="5" destOrd="0" presId="urn:microsoft.com/office/officeart/2018/5/layout/IconCircleLabelList"/>
    <dgm:cxn modelId="{9FECAC88-DDEB-4A1F-8359-D2055C27B4F7}" type="presParOf" srcId="{C1D52BD2-7F50-4A43-BECE-73266BA057DE}" destId="{E378A9B1-81D9-4407-9407-D9D0D313E5C4}" srcOrd="6" destOrd="0" presId="urn:microsoft.com/office/officeart/2018/5/layout/IconCircleLabelList"/>
    <dgm:cxn modelId="{260D0FB8-0E6B-4D1A-A9EF-A03C842CFF1F}" type="presParOf" srcId="{E378A9B1-81D9-4407-9407-D9D0D313E5C4}" destId="{41B784DC-73C6-4ECD-AF10-79AFE92661A5}" srcOrd="0" destOrd="0" presId="urn:microsoft.com/office/officeart/2018/5/layout/IconCircleLabelList"/>
    <dgm:cxn modelId="{6A5C0E32-A645-4D2B-9AC3-1F1DCA0E2CDD}" type="presParOf" srcId="{E378A9B1-81D9-4407-9407-D9D0D313E5C4}" destId="{0F3F63BA-28C3-487B-A53E-5357D7E915D7}" srcOrd="1" destOrd="0" presId="urn:microsoft.com/office/officeart/2018/5/layout/IconCircleLabelList"/>
    <dgm:cxn modelId="{356F9821-99B7-48EC-BEE0-5FAD2B61C377}" type="presParOf" srcId="{E378A9B1-81D9-4407-9407-D9D0D313E5C4}" destId="{1487CCDA-DC9B-48B7-A69E-2C37A428EE0B}" srcOrd="2" destOrd="0" presId="urn:microsoft.com/office/officeart/2018/5/layout/IconCircleLabelList"/>
    <dgm:cxn modelId="{39078E67-36DD-4A7C-BCFF-80ACF2EADDF0}" type="presParOf" srcId="{E378A9B1-81D9-4407-9407-D9D0D313E5C4}" destId="{EC3A49B9-C2EC-4263-BFA8-F2324CCF361E}"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4AB9D26-6B66-466A-90DA-B95EBC1FA6B3}" type="doc">
      <dgm:prSet loTypeId="urn:microsoft.com/office/officeart/2005/8/layout/list1" loCatId="list" qsTypeId="urn:microsoft.com/office/officeart/2005/8/quickstyle/simple4" qsCatId="simple" csTypeId="urn:microsoft.com/office/officeart/2005/8/colors/colorful1" csCatId="colorful" phldr="1"/>
      <dgm:spPr/>
      <dgm:t>
        <a:bodyPr/>
        <a:lstStyle/>
        <a:p>
          <a:endParaRPr lang="en-US"/>
        </a:p>
      </dgm:t>
    </dgm:pt>
    <dgm:pt modelId="{95C342B8-54D7-49BB-B5BB-F6D91A667CF1}">
      <dgm:prSet/>
      <dgm:spPr/>
      <dgm:t>
        <a:bodyPr/>
        <a:lstStyle/>
        <a:p>
          <a:r>
            <a:rPr lang="zh-CN" dirty="0">
              <a:latin typeface="黑体" panose="02010609060101010101" pitchFamily="49" charset="-122"/>
              <a:ea typeface="黑体" panose="02010609060101010101" pitchFamily="49" charset="-122"/>
            </a:rPr>
            <a:t>简单来说分为三类</a:t>
          </a:r>
          <a:r>
            <a:rPr lang="zh-CN" dirty="0"/>
            <a:t>：</a:t>
          </a:r>
          <a:endParaRPr lang="en-US" dirty="0"/>
        </a:p>
      </dgm:t>
    </dgm:pt>
    <dgm:pt modelId="{3E2ED949-782F-4CEF-9657-C53E778EAA83}" type="parTrans" cxnId="{A028B6FD-993E-404C-BE8A-3CAF9425BC0C}">
      <dgm:prSet/>
      <dgm:spPr/>
      <dgm:t>
        <a:bodyPr/>
        <a:lstStyle/>
        <a:p>
          <a:endParaRPr lang="en-US"/>
        </a:p>
      </dgm:t>
    </dgm:pt>
    <dgm:pt modelId="{C208CF62-C163-44C8-8836-94FB441AB0C8}" type="sibTrans" cxnId="{A028B6FD-993E-404C-BE8A-3CAF9425BC0C}">
      <dgm:prSet/>
      <dgm:spPr/>
      <dgm:t>
        <a:bodyPr/>
        <a:lstStyle/>
        <a:p>
          <a:endParaRPr lang="en-US"/>
        </a:p>
      </dgm:t>
    </dgm:pt>
    <dgm:pt modelId="{4F3EDB15-7BD9-4619-8244-C3B1ED1903EB}">
      <dgm:prSet custT="1"/>
      <dgm:spPr/>
      <dgm:t>
        <a:bodyPr/>
        <a:lstStyle/>
        <a:p>
          <a:r>
            <a:rPr lang="zh-CN" sz="4000" dirty="0">
              <a:latin typeface="黑体" panose="02010609060101010101" pitchFamily="49" charset="-122"/>
              <a:ea typeface="黑体" panose="02010609060101010101" pitchFamily="49" charset="-122"/>
            </a:rPr>
            <a:t>干扰比赛</a:t>
          </a:r>
          <a:endParaRPr lang="en-US" sz="4000" dirty="0">
            <a:latin typeface="黑体" panose="02010609060101010101" pitchFamily="49" charset="-122"/>
            <a:ea typeface="黑体" panose="02010609060101010101" pitchFamily="49" charset="-122"/>
          </a:endParaRPr>
        </a:p>
      </dgm:t>
    </dgm:pt>
    <dgm:pt modelId="{C8898F0F-F61E-4AB4-A03E-A1E2BC1D86E4}" type="parTrans" cxnId="{6DCED844-B823-4BEE-B169-1CBCA45F2569}">
      <dgm:prSet/>
      <dgm:spPr/>
      <dgm:t>
        <a:bodyPr/>
        <a:lstStyle/>
        <a:p>
          <a:endParaRPr lang="en-US"/>
        </a:p>
      </dgm:t>
    </dgm:pt>
    <dgm:pt modelId="{CFA4B3F6-83DF-4CDA-B3BD-9C91E81BF8AC}" type="sibTrans" cxnId="{6DCED844-B823-4BEE-B169-1CBCA45F2569}">
      <dgm:prSet/>
      <dgm:spPr/>
      <dgm:t>
        <a:bodyPr/>
        <a:lstStyle/>
        <a:p>
          <a:endParaRPr lang="en-US"/>
        </a:p>
      </dgm:t>
    </dgm:pt>
    <dgm:pt modelId="{7C7C010B-87E4-4D6E-8CE6-D02A080BD73A}">
      <dgm:prSet custT="1"/>
      <dgm:spPr/>
      <dgm:t>
        <a:bodyPr/>
        <a:lstStyle/>
        <a:p>
          <a:r>
            <a:rPr lang="zh-CN" sz="4000" dirty="0">
              <a:latin typeface="黑体" panose="02010609060101010101" pitchFamily="49" charset="-122"/>
              <a:ea typeface="黑体" panose="02010609060101010101" pitchFamily="49" charset="-122"/>
            </a:rPr>
            <a:t>干扰对方队员</a:t>
          </a:r>
          <a:endParaRPr lang="en-US" sz="4000" dirty="0">
            <a:latin typeface="黑体" panose="02010609060101010101" pitchFamily="49" charset="-122"/>
            <a:ea typeface="黑体" panose="02010609060101010101" pitchFamily="49" charset="-122"/>
          </a:endParaRPr>
        </a:p>
      </dgm:t>
    </dgm:pt>
    <dgm:pt modelId="{7327E520-0136-45C7-A441-6307969A2E14}" type="parTrans" cxnId="{13B489C9-CFF3-4792-9275-088C91DF352D}">
      <dgm:prSet/>
      <dgm:spPr/>
      <dgm:t>
        <a:bodyPr/>
        <a:lstStyle/>
        <a:p>
          <a:endParaRPr lang="en-US"/>
        </a:p>
      </dgm:t>
    </dgm:pt>
    <dgm:pt modelId="{EC82CC5C-6069-457B-943D-25EBB961898B}" type="sibTrans" cxnId="{13B489C9-CFF3-4792-9275-088C91DF352D}">
      <dgm:prSet/>
      <dgm:spPr/>
      <dgm:t>
        <a:bodyPr/>
        <a:lstStyle/>
        <a:p>
          <a:endParaRPr lang="en-US"/>
        </a:p>
      </dgm:t>
    </dgm:pt>
    <dgm:pt modelId="{D236BDB0-9B43-4BC3-B600-368A414A7AB5}">
      <dgm:prSet custT="1"/>
      <dgm:spPr/>
      <dgm:t>
        <a:bodyPr/>
        <a:lstStyle/>
        <a:p>
          <a:r>
            <a:rPr lang="zh-CN" sz="4000" dirty="0">
              <a:latin typeface="黑体" panose="02010609060101010101" pitchFamily="49" charset="-122"/>
              <a:ea typeface="黑体" panose="02010609060101010101" pitchFamily="49" charset="-122"/>
            </a:rPr>
            <a:t>比赛获利</a:t>
          </a:r>
          <a:endParaRPr lang="en-US" sz="4000" dirty="0">
            <a:latin typeface="黑体" panose="02010609060101010101" pitchFamily="49" charset="-122"/>
            <a:ea typeface="黑体" panose="02010609060101010101" pitchFamily="49" charset="-122"/>
          </a:endParaRPr>
        </a:p>
      </dgm:t>
    </dgm:pt>
    <dgm:pt modelId="{D4725ECC-A88E-4E66-906A-5621150EAA95}" type="parTrans" cxnId="{01DBD0F7-F5B6-4ACD-A2BE-E4D00857C752}">
      <dgm:prSet/>
      <dgm:spPr/>
      <dgm:t>
        <a:bodyPr/>
        <a:lstStyle/>
        <a:p>
          <a:endParaRPr lang="en-US"/>
        </a:p>
      </dgm:t>
    </dgm:pt>
    <dgm:pt modelId="{3883C383-6676-416C-A07A-5CADA5523599}" type="sibTrans" cxnId="{01DBD0F7-F5B6-4ACD-A2BE-E4D00857C752}">
      <dgm:prSet/>
      <dgm:spPr/>
      <dgm:t>
        <a:bodyPr/>
        <a:lstStyle/>
        <a:p>
          <a:endParaRPr lang="en-US"/>
        </a:p>
      </dgm:t>
    </dgm:pt>
    <dgm:pt modelId="{93A191F0-DCC4-4C48-A99A-64A1D3A6E143}">
      <dgm:prSet custT="1"/>
      <dgm:spPr/>
      <dgm:t>
        <a:bodyPr/>
        <a:lstStyle/>
        <a:p>
          <a:endParaRPr lang="en-US" sz="4000" dirty="0">
            <a:latin typeface="黑体" panose="02010609060101010101" pitchFamily="49" charset="-122"/>
            <a:ea typeface="黑体" panose="02010609060101010101" pitchFamily="49" charset="-122"/>
          </a:endParaRPr>
        </a:p>
      </dgm:t>
    </dgm:pt>
    <dgm:pt modelId="{D85B0387-249C-434D-891C-F38DBEE08E7C}" type="parTrans" cxnId="{76B0BD39-EB16-4591-AB63-5BC402F984FD}">
      <dgm:prSet/>
      <dgm:spPr/>
      <dgm:t>
        <a:bodyPr/>
        <a:lstStyle/>
        <a:p>
          <a:endParaRPr lang="zh-CN" altLang="en-US"/>
        </a:p>
      </dgm:t>
    </dgm:pt>
    <dgm:pt modelId="{4E93C06C-A193-4651-AB08-E749206824F5}" type="sibTrans" cxnId="{76B0BD39-EB16-4591-AB63-5BC402F984FD}">
      <dgm:prSet/>
      <dgm:spPr/>
      <dgm:t>
        <a:bodyPr/>
        <a:lstStyle/>
        <a:p>
          <a:endParaRPr lang="zh-CN" altLang="en-US"/>
        </a:p>
      </dgm:t>
    </dgm:pt>
    <dgm:pt modelId="{7F01B5F4-5D97-4223-9C5D-88C76DFF3E24}">
      <dgm:prSet custT="1"/>
      <dgm:spPr/>
      <dgm:t>
        <a:bodyPr/>
        <a:lstStyle/>
        <a:p>
          <a:endParaRPr lang="en-US" sz="4000" dirty="0">
            <a:latin typeface="黑体" panose="02010609060101010101" pitchFamily="49" charset="-122"/>
            <a:ea typeface="黑体" panose="02010609060101010101" pitchFamily="49" charset="-122"/>
          </a:endParaRPr>
        </a:p>
      </dgm:t>
    </dgm:pt>
    <dgm:pt modelId="{D5E8AE44-0272-43C2-B491-F72D83A92140}" type="parTrans" cxnId="{3512DEF7-AE62-4E84-AE0F-CCE01C61127E}">
      <dgm:prSet/>
      <dgm:spPr/>
      <dgm:t>
        <a:bodyPr/>
        <a:lstStyle/>
        <a:p>
          <a:endParaRPr lang="zh-CN" altLang="en-US"/>
        </a:p>
      </dgm:t>
    </dgm:pt>
    <dgm:pt modelId="{06DB50B2-D8A6-46C0-8527-DA8EA6DC231D}" type="sibTrans" cxnId="{3512DEF7-AE62-4E84-AE0F-CCE01C61127E}">
      <dgm:prSet/>
      <dgm:spPr/>
      <dgm:t>
        <a:bodyPr/>
        <a:lstStyle/>
        <a:p>
          <a:endParaRPr lang="zh-CN" altLang="en-US"/>
        </a:p>
      </dgm:t>
    </dgm:pt>
    <dgm:pt modelId="{5B816DB6-1844-48E0-8C40-09607EB6D7A2}" type="pres">
      <dgm:prSet presAssocID="{04AB9D26-6B66-466A-90DA-B95EBC1FA6B3}" presName="linear" presStyleCnt="0">
        <dgm:presLayoutVars>
          <dgm:dir/>
          <dgm:animLvl val="lvl"/>
          <dgm:resizeHandles val="exact"/>
        </dgm:presLayoutVars>
      </dgm:prSet>
      <dgm:spPr/>
    </dgm:pt>
    <dgm:pt modelId="{0B94A3AE-03C0-44F0-914D-A1C62FED004D}" type="pres">
      <dgm:prSet presAssocID="{95C342B8-54D7-49BB-B5BB-F6D91A667CF1}" presName="parentLin" presStyleCnt="0"/>
      <dgm:spPr/>
    </dgm:pt>
    <dgm:pt modelId="{23C3A627-79AB-43F7-9831-6A99D2F2F116}" type="pres">
      <dgm:prSet presAssocID="{95C342B8-54D7-49BB-B5BB-F6D91A667CF1}" presName="parentLeftMargin" presStyleLbl="node1" presStyleIdx="0" presStyleCnt="1"/>
      <dgm:spPr/>
    </dgm:pt>
    <dgm:pt modelId="{21779858-10D1-4BF7-A109-CA62989652FA}" type="pres">
      <dgm:prSet presAssocID="{95C342B8-54D7-49BB-B5BB-F6D91A667CF1}" presName="parentText" presStyleLbl="node1" presStyleIdx="0" presStyleCnt="1">
        <dgm:presLayoutVars>
          <dgm:chMax val="0"/>
          <dgm:bulletEnabled val="1"/>
        </dgm:presLayoutVars>
      </dgm:prSet>
      <dgm:spPr/>
    </dgm:pt>
    <dgm:pt modelId="{6C6FFEFA-C18E-44D4-8AFD-18A1935FF4E7}" type="pres">
      <dgm:prSet presAssocID="{95C342B8-54D7-49BB-B5BB-F6D91A667CF1}" presName="negativeSpace" presStyleCnt="0"/>
      <dgm:spPr/>
    </dgm:pt>
    <dgm:pt modelId="{97BE90B3-DEFC-429C-9F18-BF31E32738DD}" type="pres">
      <dgm:prSet presAssocID="{95C342B8-54D7-49BB-B5BB-F6D91A667CF1}" presName="childText" presStyleLbl="conFgAcc1" presStyleIdx="0" presStyleCnt="1" custLinFactNeighborX="-276">
        <dgm:presLayoutVars>
          <dgm:bulletEnabled val="1"/>
        </dgm:presLayoutVars>
      </dgm:prSet>
      <dgm:spPr/>
    </dgm:pt>
  </dgm:ptLst>
  <dgm:cxnLst>
    <dgm:cxn modelId="{ECA3631C-BE19-4EA2-A4E6-CE05FBA9A597}" type="presOf" srcId="{D236BDB0-9B43-4BC3-B600-368A414A7AB5}" destId="{97BE90B3-DEFC-429C-9F18-BF31E32738DD}" srcOrd="0" destOrd="4" presId="urn:microsoft.com/office/officeart/2005/8/layout/list1"/>
    <dgm:cxn modelId="{BBE6E61D-6789-4CF9-9D8D-01EDE04AB7DD}" type="presOf" srcId="{95C342B8-54D7-49BB-B5BB-F6D91A667CF1}" destId="{23C3A627-79AB-43F7-9831-6A99D2F2F116}" srcOrd="0" destOrd="0" presId="urn:microsoft.com/office/officeart/2005/8/layout/list1"/>
    <dgm:cxn modelId="{FA636431-0DEF-442E-A93C-B8A83ECD8B87}" type="presOf" srcId="{93A191F0-DCC4-4C48-A99A-64A1D3A6E143}" destId="{97BE90B3-DEFC-429C-9F18-BF31E32738DD}" srcOrd="0" destOrd="1" presId="urn:microsoft.com/office/officeart/2005/8/layout/list1"/>
    <dgm:cxn modelId="{76B0BD39-EB16-4591-AB63-5BC402F984FD}" srcId="{95C342B8-54D7-49BB-B5BB-F6D91A667CF1}" destId="{93A191F0-DCC4-4C48-A99A-64A1D3A6E143}" srcOrd="1" destOrd="0" parTransId="{D85B0387-249C-434D-891C-F38DBEE08E7C}" sibTransId="{4E93C06C-A193-4651-AB08-E749206824F5}"/>
    <dgm:cxn modelId="{4A5CDA5F-271A-4DB5-BDEB-3B6EA69431D2}" type="presOf" srcId="{7C7C010B-87E4-4D6E-8CE6-D02A080BD73A}" destId="{97BE90B3-DEFC-429C-9F18-BF31E32738DD}" srcOrd="0" destOrd="2" presId="urn:microsoft.com/office/officeart/2005/8/layout/list1"/>
    <dgm:cxn modelId="{BBD7B442-95E6-4606-AF4A-831FADB80EC1}" type="presOf" srcId="{04AB9D26-6B66-466A-90DA-B95EBC1FA6B3}" destId="{5B816DB6-1844-48E0-8C40-09607EB6D7A2}" srcOrd="0" destOrd="0" presId="urn:microsoft.com/office/officeart/2005/8/layout/list1"/>
    <dgm:cxn modelId="{6DCED844-B823-4BEE-B169-1CBCA45F2569}" srcId="{95C342B8-54D7-49BB-B5BB-F6D91A667CF1}" destId="{4F3EDB15-7BD9-4619-8244-C3B1ED1903EB}" srcOrd="0" destOrd="0" parTransId="{C8898F0F-F61E-4AB4-A03E-A1E2BC1D86E4}" sibTransId="{CFA4B3F6-83DF-4CDA-B3BD-9C91E81BF8AC}"/>
    <dgm:cxn modelId="{10C0D14F-D879-43BA-9662-0BCF7EC1C214}" type="presOf" srcId="{95C342B8-54D7-49BB-B5BB-F6D91A667CF1}" destId="{21779858-10D1-4BF7-A109-CA62989652FA}" srcOrd="1" destOrd="0" presId="urn:microsoft.com/office/officeart/2005/8/layout/list1"/>
    <dgm:cxn modelId="{13B489C9-CFF3-4792-9275-088C91DF352D}" srcId="{95C342B8-54D7-49BB-B5BB-F6D91A667CF1}" destId="{7C7C010B-87E4-4D6E-8CE6-D02A080BD73A}" srcOrd="2" destOrd="0" parTransId="{7327E520-0136-45C7-A441-6307969A2E14}" sibTransId="{EC82CC5C-6069-457B-943D-25EBB961898B}"/>
    <dgm:cxn modelId="{D88C50DA-D9B8-44E7-B4E6-7B45A17BF0F7}" type="presOf" srcId="{4F3EDB15-7BD9-4619-8244-C3B1ED1903EB}" destId="{97BE90B3-DEFC-429C-9F18-BF31E32738DD}" srcOrd="0" destOrd="0" presId="urn:microsoft.com/office/officeart/2005/8/layout/list1"/>
    <dgm:cxn modelId="{6616D4F2-6A41-452C-95B1-19D480842C9F}" type="presOf" srcId="{7F01B5F4-5D97-4223-9C5D-88C76DFF3E24}" destId="{97BE90B3-DEFC-429C-9F18-BF31E32738DD}" srcOrd="0" destOrd="3" presId="urn:microsoft.com/office/officeart/2005/8/layout/list1"/>
    <dgm:cxn modelId="{01DBD0F7-F5B6-4ACD-A2BE-E4D00857C752}" srcId="{95C342B8-54D7-49BB-B5BB-F6D91A667CF1}" destId="{D236BDB0-9B43-4BC3-B600-368A414A7AB5}" srcOrd="4" destOrd="0" parTransId="{D4725ECC-A88E-4E66-906A-5621150EAA95}" sibTransId="{3883C383-6676-416C-A07A-5CADA5523599}"/>
    <dgm:cxn modelId="{3512DEF7-AE62-4E84-AE0F-CCE01C61127E}" srcId="{95C342B8-54D7-49BB-B5BB-F6D91A667CF1}" destId="{7F01B5F4-5D97-4223-9C5D-88C76DFF3E24}" srcOrd="3" destOrd="0" parTransId="{D5E8AE44-0272-43C2-B491-F72D83A92140}" sibTransId="{06DB50B2-D8A6-46C0-8527-DA8EA6DC231D}"/>
    <dgm:cxn modelId="{A028B6FD-993E-404C-BE8A-3CAF9425BC0C}" srcId="{04AB9D26-6B66-466A-90DA-B95EBC1FA6B3}" destId="{95C342B8-54D7-49BB-B5BB-F6D91A667CF1}" srcOrd="0" destOrd="0" parTransId="{3E2ED949-782F-4CEF-9657-C53E778EAA83}" sibTransId="{C208CF62-C163-44C8-8836-94FB441AB0C8}"/>
    <dgm:cxn modelId="{A619AE09-DB20-4DC8-BF28-D3B32738ADCD}" type="presParOf" srcId="{5B816DB6-1844-48E0-8C40-09607EB6D7A2}" destId="{0B94A3AE-03C0-44F0-914D-A1C62FED004D}" srcOrd="0" destOrd="0" presId="urn:microsoft.com/office/officeart/2005/8/layout/list1"/>
    <dgm:cxn modelId="{D36D3DCD-8380-460D-812F-38CA1B5FCA4F}" type="presParOf" srcId="{0B94A3AE-03C0-44F0-914D-A1C62FED004D}" destId="{23C3A627-79AB-43F7-9831-6A99D2F2F116}" srcOrd="0" destOrd="0" presId="urn:microsoft.com/office/officeart/2005/8/layout/list1"/>
    <dgm:cxn modelId="{C0AED3E7-8444-4D25-8AA9-96CF620EA418}" type="presParOf" srcId="{0B94A3AE-03C0-44F0-914D-A1C62FED004D}" destId="{21779858-10D1-4BF7-A109-CA62989652FA}" srcOrd="1" destOrd="0" presId="urn:microsoft.com/office/officeart/2005/8/layout/list1"/>
    <dgm:cxn modelId="{E13E35FD-83DB-4D15-9A75-CE0F3CA7428F}" type="presParOf" srcId="{5B816DB6-1844-48E0-8C40-09607EB6D7A2}" destId="{6C6FFEFA-C18E-44D4-8AFD-18A1935FF4E7}" srcOrd="1" destOrd="0" presId="urn:microsoft.com/office/officeart/2005/8/layout/list1"/>
    <dgm:cxn modelId="{D863753D-280D-42F1-A326-56B72ABD963B}" type="presParOf" srcId="{5B816DB6-1844-48E0-8C40-09607EB6D7A2}" destId="{97BE90B3-DEFC-429C-9F18-BF31E32738DD}"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149C024-C4C8-497B-94B5-2CBDDB5A1451}" type="doc">
      <dgm:prSet loTypeId="urn:microsoft.com/office/officeart/2005/8/layout/list1" loCatId="list" qsTypeId="urn:microsoft.com/office/officeart/2005/8/quickstyle/simple4" qsCatId="simple" csTypeId="urn:microsoft.com/office/officeart/2005/8/colors/colorful1" csCatId="colorful"/>
      <dgm:spPr/>
      <dgm:t>
        <a:bodyPr/>
        <a:lstStyle/>
        <a:p>
          <a:endParaRPr lang="en-US"/>
        </a:p>
      </dgm:t>
    </dgm:pt>
    <dgm:pt modelId="{67A5AF57-7901-4DC9-B4B5-812C2FCF3E67}">
      <dgm:prSet/>
      <dgm:spPr/>
      <dgm:t>
        <a:bodyPr/>
        <a:lstStyle/>
        <a:p>
          <a:r>
            <a:rPr lang="zh-CN"/>
            <a:t>球门球</a:t>
          </a:r>
          <a:endParaRPr lang="en-US"/>
        </a:p>
      </dgm:t>
    </dgm:pt>
    <dgm:pt modelId="{F8279115-CC85-4FFE-BCFB-8EEA22A88436}" type="parTrans" cxnId="{F340C3D9-AA8F-4E7E-96D3-6B5F3FDAB438}">
      <dgm:prSet/>
      <dgm:spPr/>
      <dgm:t>
        <a:bodyPr/>
        <a:lstStyle/>
        <a:p>
          <a:endParaRPr lang="en-US"/>
        </a:p>
      </dgm:t>
    </dgm:pt>
    <dgm:pt modelId="{3C97D886-3016-4914-8200-1C6BB40500CA}" type="sibTrans" cxnId="{F340C3D9-AA8F-4E7E-96D3-6B5F3FDAB438}">
      <dgm:prSet/>
      <dgm:spPr/>
      <dgm:t>
        <a:bodyPr/>
        <a:lstStyle/>
        <a:p>
          <a:endParaRPr lang="en-US"/>
        </a:p>
      </dgm:t>
    </dgm:pt>
    <dgm:pt modelId="{14D0A62F-EC1C-49A3-B5D8-495F527BAEB2}">
      <dgm:prSet/>
      <dgm:spPr/>
      <dgm:t>
        <a:bodyPr/>
        <a:lstStyle/>
        <a:p>
          <a:r>
            <a:rPr lang="zh-CN"/>
            <a:t>掷界外球</a:t>
          </a:r>
          <a:endParaRPr lang="en-US"/>
        </a:p>
      </dgm:t>
    </dgm:pt>
    <dgm:pt modelId="{22A89A67-46C6-48AA-89AD-3E7452538311}" type="parTrans" cxnId="{D8433A54-478F-4394-ADC5-AD6FEB69E8F4}">
      <dgm:prSet/>
      <dgm:spPr/>
      <dgm:t>
        <a:bodyPr/>
        <a:lstStyle/>
        <a:p>
          <a:endParaRPr lang="en-US"/>
        </a:p>
      </dgm:t>
    </dgm:pt>
    <dgm:pt modelId="{7889CC5A-F389-4A26-85AF-49115199A263}" type="sibTrans" cxnId="{D8433A54-478F-4394-ADC5-AD6FEB69E8F4}">
      <dgm:prSet/>
      <dgm:spPr/>
      <dgm:t>
        <a:bodyPr/>
        <a:lstStyle/>
        <a:p>
          <a:endParaRPr lang="en-US"/>
        </a:p>
      </dgm:t>
    </dgm:pt>
    <dgm:pt modelId="{6A3D8D7B-9ABB-49C3-B344-30C0540A09A1}">
      <dgm:prSet/>
      <dgm:spPr/>
      <dgm:t>
        <a:bodyPr/>
        <a:lstStyle/>
        <a:p>
          <a:r>
            <a:rPr lang="zh-CN"/>
            <a:t>角球</a:t>
          </a:r>
          <a:endParaRPr lang="en-US"/>
        </a:p>
      </dgm:t>
    </dgm:pt>
    <dgm:pt modelId="{A39E1571-6099-457D-9456-DCACBF4284C6}" type="parTrans" cxnId="{B3B435EE-FB0F-4791-98D5-EBBED3D36215}">
      <dgm:prSet/>
      <dgm:spPr/>
      <dgm:t>
        <a:bodyPr/>
        <a:lstStyle/>
        <a:p>
          <a:endParaRPr lang="en-US"/>
        </a:p>
      </dgm:t>
    </dgm:pt>
    <dgm:pt modelId="{50483C7D-F293-4DF8-A54A-79F115B2E8ED}" type="sibTrans" cxnId="{B3B435EE-FB0F-4791-98D5-EBBED3D36215}">
      <dgm:prSet/>
      <dgm:spPr/>
      <dgm:t>
        <a:bodyPr/>
        <a:lstStyle/>
        <a:p>
          <a:endParaRPr lang="en-US"/>
        </a:p>
      </dgm:t>
    </dgm:pt>
    <dgm:pt modelId="{66AA0B78-9065-40A8-94D4-219E5F07D190}" type="pres">
      <dgm:prSet presAssocID="{2149C024-C4C8-497B-94B5-2CBDDB5A1451}" presName="linear" presStyleCnt="0">
        <dgm:presLayoutVars>
          <dgm:dir/>
          <dgm:animLvl val="lvl"/>
          <dgm:resizeHandles val="exact"/>
        </dgm:presLayoutVars>
      </dgm:prSet>
      <dgm:spPr/>
    </dgm:pt>
    <dgm:pt modelId="{1CADB5F7-6C4B-4604-8C50-5BE1E36A9D1D}" type="pres">
      <dgm:prSet presAssocID="{67A5AF57-7901-4DC9-B4B5-812C2FCF3E67}" presName="parentLin" presStyleCnt="0"/>
      <dgm:spPr/>
    </dgm:pt>
    <dgm:pt modelId="{57DF8AB3-6875-4C00-9F7A-8C3A688DD392}" type="pres">
      <dgm:prSet presAssocID="{67A5AF57-7901-4DC9-B4B5-812C2FCF3E67}" presName="parentLeftMargin" presStyleLbl="node1" presStyleIdx="0" presStyleCnt="3"/>
      <dgm:spPr/>
    </dgm:pt>
    <dgm:pt modelId="{2C7F8CB1-7760-464A-AAA1-02563417D903}" type="pres">
      <dgm:prSet presAssocID="{67A5AF57-7901-4DC9-B4B5-812C2FCF3E67}" presName="parentText" presStyleLbl="node1" presStyleIdx="0" presStyleCnt="3">
        <dgm:presLayoutVars>
          <dgm:chMax val="0"/>
          <dgm:bulletEnabled val="1"/>
        </dgm:presLayoutVars>
      </dgm:prSet>
      <dgm:spPr/>
    </dgm:pt>
    <dgm:pt modelId="{FA25B54F-BD7D-4DC7-AF70-F1B48A03629C}" type="pres">
      <dgm:prSet presAssocID="{67A5AF57-7901-4DC9-B4B5-812C2FCF3E67}" presName="negativeSpace" presStyleCnt="0"/>
      <dgm:spPr/>
    </dgm:pt>
    <dgm:pt modelId="{1B5C2F95-E9FD-48B6-8CDA-38C652A5BB7B}" type="pres">
      <dgm:prSet presAssocID="{67A5AF57-7901-4DC9-B4B5-812C2FCF3E67}" presName="childText" presStyleLbl="conFgAcc1" presStyleIdx="0" presStyleCnt="3">
        <dgm:presLayoutVars>
          <dgm:bulletEnabled val="1"/>
        </dgm:presLayoutVars>
      </dgm:prSet>
      <dgm:spPr/>
    </dgm:pt>
    <dgm:pt modelId="{03734C20-A140-4D18-9F62-A4D8AF999A2E}" type="pres">
      <dgm:prSet presAssocID="{3C97D886-3016-4914-8200-1C6BB40500CA}" presName="spaceBetweenRectangles" presStyleCnt="0"/>
      <dgm:spPr/>
    </dgm:pt>
    <dgm:pt modelId="{E75ABA1C-ED00-4EFD-A8F9-A4BB19136295}" type="pres">
      <dgm:prSet presAssocID="{14D0A62F-EC1C-49A3-B5D8-495F527BAEB2}" presName="parentLin" presStyleCnt="0"/>
      <dgm:spPr/>
    </dgm:pt>
    <dgm:pt modelId="{FCFBFB8D-25A9-40AC-AAC3-16B2BD3686DC}" type="pres">
      <dgm:prSet presAssocID="{14D0A62F-EC1C-49A3-B5D8-495F527BAEB2}" presName="parentLeftMargin" presStyleLbl="node1" presStyleIdx="0" presStyleCnt="3"/>
      <dgm:spPr/>
    </dgm:pt>
    <dgm:pt modelId="{28850637-FDD8-4B1B-9004-EDEB195D8DDB}" type="pres">
      <dgm:prSet presAssocID="{14D0A62F-EC1C-49A3-B5D8-495F527BAEB2}" presName="parentText" presStyleLbl="node1" presStyleIdx="1" presStyleCnt="3">
        <dgm:presLayoutVars>
          <dgm:chMax val="0"/>
          <dgm:bulletEnabled val="1"/>
        </dgm:presLayoutVars>
      </dgm:prSet>
      <dgm:spPr/>
    </dgm:pt>
    <dgm:pt modelId="{CCB4184B-AFF5-4DAD-AD26-7AD502A1CA14}" type="pres">
      <dgm:prSet presAssocID="{14D0A62F-EC1C-49A3-B5D8-495F527BAEB2}" presName="negativeSpace" presStyleCnt="0"/>
      <dgm:spPr/>
    </dgm:pt>
    <dgm:pt modelId="{E706CC98-8F89-468B-849C-A2018E2ABCDB}" type="pres">
      <dgm:prSet presAssocID="{14D0A62F-EC1C-49A3-B5D8-495F527BAEB2}" presName="childText" presStyleLbl="conFgAcc1" presStyleIdx="1" presStyleCnt="3">
        <dgm:presLayoutVars>
          <dgm:bulletEnabled val="1"/>
        </dgm:presLayoutVars>
      </dgm:prSet>
      <dgm:spPr/>
    </dgm:pt>
    <dgm:pt modelId="{E3598C44-B7A7-4273-BC50-095CCCCCE52D}" type="pres">
      <dgm:prSet presAssocID="{7889CC5A-F389-4A26-85AF-49115199A263}" presName="spaceBetweenRectangles" presStyleCnt="0"/>
      <dgm:spPr/>
    </dgm:pt>
    <dgm:pt modelId="{0B56ACC0-7DF4-4614-9413-7135EBE1E7F6}" type="pres">
      <dgm:prSet presAssocID="{6A3D8D7B-9ABB-49C3-B344-30C0540A09A1}" presName="parentLin" presStyleCnt="0"/>
      <dgm:spPr/>
    </dgm:pt>
    <dgm:pt modelId="{2C9D2982-16BF-4B88-9863-87995C4F5B93}" type="pres">
      <dgm:prSet presAssocID="{6A3D8D7B-9ABB-49C3-B344-30C0540A09A1}" presName="parentLeftMargin" presStyleLbl="node1" presStyleIdx="1" presStyleCnt="3"/>
      <dgm:spPr/>
    </dgm:pt>
    <dgm:pt modelId="{65118816-42A8-4FF0-8172-9494FF7D5796}" type="pres">
      <dgm:prSet presAssocID="{6A3D8D7B-9ABB-49C3-B344-30C0540A09A1}" presName="parentText" presStyleLbl="node1" presStyleIdx="2" presStyleCnt="3">
        <dgm:presLayoutVars>
          <dgm:chMax val="0"/>
          <dgm:bulletEnabled val="1"/>
        </dgm:presLayoutVars>
      </dgm:prSet>
      <dgm:spPr/>
    </dgm:pt>
    <dgm:pt modelId="{98B3E4A3-E17D-421C-81D7-5AD6563D72CC}" type="pres">
      <dgm:prSet presAssocID="{6A3D8D7B-9ABB-49C3-B344-30C0540A09A1}" presName="negativeSpace" presStyleCnt="0"/>
      <dgm:spPr/>
    </dgm:pt>
    <dgm:pt modelId="{6BE594E1-D425-42FD-AD7A-67860F018644}" type="pres">
      <dgm:prSet presAssocID="{6A3D8D7B-9ABB-49C3-B344-30C0540A09A1}" presName="childText" presStyleLbl="conFgAcc1" presStyleIdx="2" presStyleCnt="3">
        <dgm:presLayoutVars>
          <dgm:bulletEnabled val="1"/>
        </dgm:presLayoutVars>
      </dgm:prSet>
      <dgm:spPr/>
    </dgm:pt>
  </dgm:ptLst>
  <dgm:cxnLst>
    <dgm:cxn modelId="{9ACC2003-77A2-4115-A667-CF5AB491A017}" type="presOf" srcId="{2149C024-C4C8-497B-94B5-2CBDDB5A1451}" destId="{66AA0B78-9065-40A8-94D4-219E5F07D190}" srcOrd="0" destOrd="0" presId="urn:microsoft.com/office/officeart/2005/8/layout/list1"/>
    <dgm:cxn modelId="{92D7B307-334F-4831-B5B2-5F1E83470BD5}" type="presOf" srcId="{6A3D8D7B-9ABB-49C3-B344-30C0540A09A1}" destId="{65118816-42A8-4FF0-8172-9494FF7D5796}" srcOrd="1" destOrd="0" presId="urn:microsoft.com/office/officeart/2005/8/layout/list1"/>
    <dgm:cxn modelId="{7DBC3912-44E3-4408-8557-904876230DC7}" type="presOf" srcId="{67A5AF57-7901-4DC9-B4B5-812C2FCF3E67}" destId="{2C7F8CB1-7760-464A-AAA1-02563417D903}" srcOrd="1" destOrd="0" presId="urn:microsoft.com/office/officeart/2005/8/layout/list1"/>
    <dgm:cxn modelId="{C2BBCA6F-1966-449D-88C3-0C03B44F9BCD}" type="presOf" srcId="{67A5AF57-7901-4DC9-B4B5-812C2FCF3E67}" destId="{57DF8AB3-6875-4C00-9F7A-8C3A688DD392}" srcOrd="0" destOrd="0" presId="urn:microsoft.com/office/officeart/2005/8/layout/list1"/>
    <dgm:cxn modelId="{D8433A54-478F-4394-ADC5-AD6FEB69E8F4}" srcId="{2149C024-C4C8-497B-94B5-2CBDDB5A1451}" destId="{14D0A62F-EC1C-49A3-B5D8-495F527BAEB2}" srcOrd="1" destOrd="0" parTransId="{22A89A67-46C6-48AA-89AD-3E7452538311}" sibTransId="{7889CC5A-F389-4A26-85AF-49115199A263}"/>
    <dgm:cxn modelId="{2F887954-595D-4B51-B2D7-8B464A4D9352}" type="presOf" srcId="{14D0A62F-EC1C-49A3-B5D8-495F527BAEB2}" destId="{28850637-FDD8-4B1B-9004-EDEB195D8DDB}" srcOrd="1" destOrd="0" presId="urn:microsoft.com/office/officeart/2005/8/layout/list1"/>
    <dgm:cxn modelId="{C0D73C9D-D62C-4AC2-A20B-9DF13E0ABBA5}" type="presOf" srcId="{6A3D8D7B-9ABB-49C3-B344-30C0540A09A1}" destId="{2C9D2982-16BF-4B88-9863-87995C4F5B93}" srcOrd="0" destOrd="0" presId="urn:microsoft.com/office/officeart/2005/8/layout/list1"/>
    <dgm:cxn modelId="{B8FF9DB0-7A3F-4D53-90A1-953200F60386}" type="presOf" srcId="{14D0A62F-EC1C-49A3-B5D8-495F527BAEB2}" destId="{FCFBFB8D-25A9-40AC-AAC3-16B2BD3686DC}" srcOrd="0" destOrd="0" presId="urn:microsoft.com/office/officeart/2005/8/layout/list1"/>
    <dgm:cxn modelId="{F340C3D9-AA8F-4E7E-96D3-6B5F3FDAB438}" srcId="{2149C024-C4C8-497B-94B5-2CBDDB5A1451}" destId="{67A5AF57-7901-4DC9-B4B5-812C2FCF3E67}" srcOrd="0" destOrd="0" parTransId="{F8279115-CC85-4FFE-BCFB-8EEA22A88436}" sibTransId="{3C97D886-3016-4914-8200-1C6BB40500CA}"/>
    <dgm:cxn modelId="{B3B435EE-FB0F-4791-98D5-EBBED3D36215}" srcId="{2149C024-C4C8-497B-94B5-2CBDDB5A1451}" destId="{6A3D8D7B-9ABB-49C3-B344-30C0540A09A1}" srcOrd="2" destOrd="0" parTransId="{A39E1571-6099-457D-9456-DCACBF4284C6}" sibTransId="{50483C7D-F293-4DF8-A54A-79F115B2E8ED}"/>
    <dgm:cxn modelId="{A652A515-C10F-41FC-8D2B-8A2316233D8C}" type="presParOf" srcId="{66AA0B78-9065-40A8-94D4-219E5F07D190}" destId="{1CADB5F7-6C4B-4604-8C50-5BE1E36A9D1D}" srcOrd="0" destOrd="0" presId="urn:microsoft.com/office/officeart/2005/8/layout/list1"/>
    <dgm:cxn modelId="{F814BFE7-186D-4BBF-BC9C-63A29B5EBEF4}" type="presParOf" srcId="{1CADB5F7-6C4B-4604-8C50-5BE1E36A9D1D}" destId="{57DF8AB3-6875-4C00-9F7A-8C3A688DD392}" srcOrd="0" destOrd="0" presId="urn:microsoft.com/office/officeart/2005/8/layout/list1"/>
    <dgm:cxn modelId="{2DB92397-45EB-4AD9-A7E1-9DD468707B36}" type="presParOf" srcId="{1CADB5F7-6C4B-4604-8C50-5BE1E36A9D1D}" destId="{2C7F8CB1-7760-464A-AAA1-02563417D903}" srcOrd="1" destOrd="0" presId="urn:microsoft.com/office/officeart/2005/8/layout/list1"/>
    <dgm:cxn modelId="{FBF0E396-5A03-414A-8BDC-04A249BFE7CF}" type="presParOf" srcId="{66AA0B78-9065-40A8-94D4-219E5F07D190}" destId="{FA25B54F-BD7D-4DC7-AF70-F1B48A03629C}" srcOrd="1" destOrd="0" presId="urn:microsoft.com/office/officeart/2005/8/layout/list1"/>
    <dgm:cxn modelId="{870429AB-B789-443B-9F70-0432774FB24B}" type="presParOf" srcId="{66AA0B78-9065-40A8-94D4-219E5F07D190}" destId="{1B5C2F95-E9FD-48B6-8CDA-38C652A5BB7B}" srcOrd="2" destOrd="0" presId="urn:microsoft.com/office/officeart/2005/8/layout/list1"/>
    <dgm:cxn modelId="{6CFF3094-5C9C-4F5E-9CD8-0C7355613202}" type="presParOf" srcId="{66AA0B78-9065-40A8-94D4-219E5F07D190}" destId="{03734C20-A140-4D18-9F62-A4D8AF999A2E}" srcOrd="3" destOrd="0" presId="urn:microsoft.com/office/officeart/2005/8/layout/list1"/>
    <dgm:cxn modelId="{DC8543D0-BA0E-47E7-916F-42F9757DC0CF}" type="presParOf" srcId="{66AA0B78-9065-40A8-94D4-219E5F07D190}" destId="{E75ABA1C-ED00-4EFD-A8F9-A4BB19136295}" srcOrd="4" destOrd="0" presId="urn:microsoft.com/office/officeart/2005/8/layout/list1"/>
    <dgm:cxn modelId="{5BB265D7-97E0-4518-937A-7CC8539957EA}" type="presParOf" srcId="{E75ABA1C-ED00-4EFD-A8F9-A4BB19136295}" destId="{FCFBFB8D-25A9-40AC-AAC3-16B2BD3686DC}" srcOrd="0" destOrd="0" presId="urn:microsoft.com/office/officeart/2005/8/layout/list1"/>
    <dgm:cxn modelId="{4A5B47B6-8C90-4A5F-A900-E800842E9AAE}" type="presParOf" srcId="{E75ABA1C-ED00-4EFD-A8F9-A4BB19136295}" destId="{28850637-FDD8-4B1B-9004-EDEB195D8DDB}" srcOrd="1" destOrd="0" presId="urn:microsoft.com/office/officeart/2005/8/layout/list1"/>
    <dgm:cxn modelId="{C1C36569-63B7-4942-86F5-716395927708}" type="presParOf" srcId="{66AA0B78-9065-40A8-94D4-219E5F07D190}" destId="{CCB4184B-AFF5-4DAD-AD26-7AD502A1CA14}" srcOrd="5" destOrd="0" presId="urn:microsoft.com/office/officeart/2005/8/layout/list1"/>
    <dgm:cxn modelId="{EEB33EEB-2392-4A84-8518-26B03D040B0A}" type="presParOf" srcId="{66AA0B78-9065-40A8-94D4-219E5F07D190}" destId="{E706CC98-8F89-468B-849C-A2018E2ABCDB}" srcOrd="6" destOrd="0" presId="urn:microsoft.com/office/officeart/2005/8/layout/list1"/>
    <dgm:cxn modelId="{E0574895-3BD0-44BB-B6E9-0AA6B7D9F8B2}" type="presParOf" srcId="{66AA0B78-9065-40A8-94D4-219E5F07D190}" destId="{E3598C44-B7A7-4273-BC50-095CCCCCE52D}" srcOrd="7" destOrd="0" presId="urn:microsoft.com/office/officeart/2005/8/layout/list1"/>
    <dgm:cxn modelId="{EFD5ADA6-DA31-4A8C-8329-85A413880953}" type="presParOf" srcId="{66AA0B78-9065-40A8-94D4-219E5F07D190}" destId="{0B56ACC0-7DF4-4614-9413-7135EBE1E7F6}" srcOrd="8" destOrd="0" presId="urn:microsoft.com/office/officeart/2005/8/layout/list1"/>
    <dgm:cxn modelId="{96B49B52-D9CF-498D-9949-A97A0A9FD9D2}" type="presParOf" srcId="{0B56ACC0-7DF4-4614-9413-7135EBE1E7F6}" destId="{2C9D2982-16BF-4B88-9863-87995C4F5B93}" srcOrd="0" destOrd="0" presId="urn:microsoft.com/office/officeart/2005/8/layout/list1"/>
    <dgm:cxn modelId="{92077378-67E4-4C10-B2BD-F007CF399304}" type="presParOf" srcId="{0B56ACC0-7DF4-4614-9413-7135EBE1E7F6}" destId="{65118816-42A8-4FF0-8172-9494FF7D5796}" srcOrd="1" destOrd="0" presId="urn:microsoft.com/office/officeart/2005/8/layout/list1"/>
    <dgm:cxn modelId="{F5ED89CC-5685-418C-BB0C-50DA729456E6}" type="presParOf" srcId="{66AA0B78-9065-40A8-94D4-219E5F07D190}" destId="{98B3E4A3-E17D-421C-81D7-5AD6563D72CC}" srcOrd="9" destOrd="0" presId="urn:microsoft.com/office/officeart/2005/8/layout/list1"/>
    <dgm:cxn modelId="{3C6FA48C-42E6-4995-974D-BDEA0CD71426}" type="presParOf" srcId="{66AA0B78-9065-40A8-94D4-219E5F07D190}" destId="{6BE594E1-D425-42FD-AD7A-67860F018644}"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7C15C6-BE52-4EE3-8A01-7DF5A6625311}">
      <dsp:nvSpPr>
        <dsp:cNvPr id="0" name=""/>
        <dsp:cNvSpPr/>
      </dsp:nvSpPr>
      <dsp:spPr>
        <a:xfrm>
          <a:off x="562927" y="731956"/>
          <a:ext cx="1445998" cy="1445998"/>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B3C048-0D3B-4857-8802-5085639A2671}">
      <dsp:nvSpPr>
        <dsp:cNvPr id="0" name=""/>
        <dsp:cNvSpPr/>
      </dsp:nvSpPr>
      <dsp:spPr>
        <a:xfrm>
          <a:off x="871091" y="1040120"/>
          <a:ext cx="829671" cy="82967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CD3EC3-59E5-420C-8F5B-68B214BA0F4A}">
      <dsp:nvSpPr>
        <dsp:cNvPr id="0" name=""/>
        <dsp:cNvSpPr/>
      </dsp:nvSpPr>
      <dsp:spPr>
        <a:xfrm>
          <a:off x="100682" y="2628348"/>
          <a:ext cx="2370489" cy="83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90000"/>
            </a:lnSpc>
            <a:spcBef>
              <a:spcPct val="0"/>
            </a:spcBef>
            <a:spcAft>
              <a:spcPct val="35000"/>
            </a:spcAft>
            <a:buNone/>
            <a:defRPr cap="all"/>
          </a:pPr>
          <a:r>
            <a:rPr lang="zh-CN" sz="2800" kern="1200" dirty="0">
              <a:latin typeface="黑体" panose="02010609060101010101" pitchFamily="49" charset="-122"/>
              <a:ea typeface="黑体" panose="02010609060101010101" pitchFamily="49" charset="-122"/>
            </a:rPr>
            <a:t>提前</a:t>
          </a:r>
          <a:r>
            <a:rPr lang="en-US" sz="2800" kern="1200" dirty="0">
              <a:latin typeface="黑体" panose="02010609060101010101" pitchFamily="49" charset="-122"/>
              <a:ea typeface="黑体" panose="02010609060101010101" pitchFamily="49" charset="-122"/>
            </a:rPr>
            <a:t>30</a:t>
          </a:r>
          <a:r>
            <a:rPr lang="zh-CN" sz="2800" kern="1200" dirty="0">
              <a:latin typeface="黑体" panose="02010609060101010101" pitchFamily="49" charset="-122"/>
              <a:ea typeface="黑体" panose="02010609060101010101" pitchFamily="49" charset="-122"/>
            </a:rPr>
            <a:t>分钟到达比赛场地</a:t>
          </a:r>
          <a:endParaRPr lang="en-US" sz="2800" kern="1200" dirty="0">
            <a:latin typeface="黑体" panose="02010609060101010101" pitchFamily="49" charset="-122"/>
            <a:ea typeface="黑体" panose="02010609060101010101" pitchFamily="49" charset="-122"/>
          </a:endParaRPr>
        </a:p>
      </dsp:txBody>
      <dsp:txXfrm>
        <a:off x="100682" y="2628348"/>
        <a:ext cx="2370489" cy="832500"/>
      </dsp:txXfrm>
    </dsp:sp>
    <dsp:sp modelId="{8FA5AAB9-10E8-44F5-8A5F-8B3756ADD60B}">
      <dsp:nvSpPr>
        <dsp:cNvPr id="0" name=""/>
        <dsp:cNvSpPr/>
      </dsp:nvSpPr>
      <dsp:spPr>
        <a:xfrm>
          <a:off x="3348252" y="731956"/>
          <a:ext cx="1445998" cy="1445998"/>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1594AB-1852-43D8-A8F7-9D55D0590FC4}">
      <dsp:nvSpPr>
        <dsp:cNvPr id="0" name=""/>
        <dsp:cNvSpPr/>
      </dsp:nvSpPr>
      <dsp:spPr>
        <a:xfrm>
          <a:off x="3656416" y="1040120"/>
          <a:ext cx="829671" cy="82967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87ADA2-3858-424B-9F43-E18B8ABA856D}">
      <dsp:nvSpPr>
        <dsp:cNvPr id="0" name=""/>
        <dsp:cNvSpPr/>
      </dsp:nvSpPr>
      <dsp:spPr>
        <a:xfrm>
          <a:off x="2886007" y="2628348"/>
          <a:ext cx="2370489" cy="83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90000"/>
            </a:lnSpc>
            <a:spcBef>
              <a:spcPct val="0"/>
            </a:spcBef>
            <a:spcAft>
              <a:spcPct val="35000"/>
            </a:spcAft>
            <a:buNone/>
            <a:defRPr cap="all"/>
          </a:pPr>
          <a:r>
            <a:rPr lang="zh-CN" sz="2800" kern="1200" dirty="0">
              <a:latin typeface="黑体" panose="02010609060101010101" pitchFamily="49" charset="-122"/>
              <a:ea typeface="黑体" panose="02010609060101010101" pitchFamily="49" charset="-122"/>
            </a:rPr>
            <a:t>着装要求：换好裁判服</a:t>
          </a:r>
          <a:endParaRPr lang="en-US" sz="2800" kern="1200" dirty="0">
            <a:latin typeface="黑体" panose="02010609060101010101" pitchFamily="49" charset="-122"/>
            <a:ea typeface="黑体" panose="02010609060101010101" pitchFamily="49" charset="-122"/>
          </a:endParaRPr>
        </a:p>
      </dsp:txBody>
      <dsp:txXfrm>
        <a:off x="2886007" y="2628348"/>
        <a:ext cx="2370489" cy="832500"/>
      </dsp:txXfrm>
    </dsp:sp>
    <dsp:sp modelId="{66DA580F-5224-46DB-909B-12A1CC20D24C}">
      <dsp:nvSpPr>
        <dsp:cNvPr id="0" name=""/>
        <dsp:cNvSpPr/>
      </dsp:nvSpPr>
      <dsp:spPr>
        <a:xfrm>
          <a:off x="6133577" y="731956"/>
          <a:ext cx="1445998" cy="1445998"/>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C26FDB-AD88-4C05-9B81-050758631349}">
      <dsp:nvSpPr>
        <dsp:cNvPr id="0" name=""/>
        <dsp:cNvSpPr/>
      </dsp:nvSpPr>
      <dsp:spPr>
        <a:xfrm>
          <a:off x="6441741" y="1040120"/>
          <a:ext cx="829671" cy="82967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8BE204-18D2-491D-8FE7-1C62F6C07F32}">
      <dsp:nvSpPr>
        <dsp:cNvPr id="0" name=""/>
        <dsp:cNvSpPr/>
      </dsp:nvSpPr>
      <dsp:spPr>
        <a:xfrm>
          <a:off x="5671332" y="2628348"/>
          <a:ext cx="2370489" cy="83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90000"/>
            </a:lnSpc>
            <a:spcBef>
              <a:spcPct val="0"/>
            </a:spcBef>
            <a:spcAft>
              <a:spcPct val="35000"/>
            </a:spcAft>
            <a:buNone/>
            <a:defRPr cap="all"/>
          </a:pPr>
          <a:r>
            <a:rPr lang="zh-CN" sz="2800" kern="1200" dirty="0">
              <a:latin typeface="黑体" panose="02010609060101010101" pitchFamily="49" charset="-122"/>
              <a:ea typeface="黑体" panose="02010609060101010101" pitchFamily="49" charset="-122"/>
            </a:rPr>
            <a:t>注意自己的言行举止</a:t>
          </a:r>
          <a:endParaRPr lang="en-US" sz="2800" kern="1200" dirty="0">
            <a:latin typeface="黑体" panose="02010609060101010101" pitchFamily="49" charset="-122"/>
            <a:ea typeface="黑体" panose="02010609060101010101" pitchFamily="49" charset="-122"/>
          </a:endParaRPr>
        </a:p>
      </dsp:txBody>
      <dsp:txXfrm>
        <a:off x="5671332" y="2628348"/>
        <a:ext cx="2370489" cy="832500"/>
      </dsp:txXfrm>
    </dsp:sp>
    <dsp:sp modelId="{41B784DC-73C6-4ECD-AF10-79AFE92661A5}">
      <dsp:nvSpPr>
        <dsp:cNvPr id="0" name=""/>
        <dsp:cNvSpPr/>
      </dsp:nvSpPr>
      <dsp:spPr>
        <a:xfrm>
          <a:off x="8918902" y="731956"/>
          <a:ext cx="1445998" cy="1445998"/>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3F63BA-28C3-487B-A53E-5357D7E915D7}">
      <dsp:nvSpPr>
        <dsp:cNvPr id="0" name=""/>
        <dsp:cNvSpPr/>
      </dsp:nvSpPr>
      <dsp:spPr>
        <a:xfrm>
          <a:off x="9227066" y="1040120"/>
          <a:ext cx="829671" cy="82967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3A49B9-C2EC-4263-BFA8-F2324CCF361E}">
      <dsp:nvSpPr>
        <dsp:cNvPr id="0" name=""/>
        <dsp:cNvSpPr/>
      </dsp:nvSpPr>
      <dsp:spPr>
        <a:xfrm>
          <a:off x="8456657" y="2628348"/>
          <a:ext cx="2370489" cy="83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90000"/>
            </a:lnSpc>
            <a:spcBef>
              <a:spcPct val="0"/>
            </a:spcBef>
            <a:spcAft>
              <a:spcPct val="35000"/>
            </a:spcAft>
            <a:buNone/>
            <a:defRPr cap="all"/>
          </a:pPr>
          <a:r>
            <a:rPr lang="zh-CN" sz="2800" b="1" u="sng" kern="1200" dirty="0">
              <a:solidFill>
                <a:srgbClr val="FF0000"/>
              </a:solidFill>
              <a:latin typeface="黑体" panose="02010609060101010101" pitchFamily="49" charset="-122"/>
              <a:ea typeface="黑体" panose="02010609060101010101" pitchFamily="49" charset="-122"/>
            </a:rPr>
            <a:t>比赛场地内禁止吸烟</a:t>
          </a:r>
          <a:endParaRPr lang="en-US" sz="2800" b="1" u="sng" kern="1200" dirty="0">
            <a:solidFill>
              <a:srgbClr val="FF0000"/>
            </a:solidFill>
            <a:latin typeface="黑体" panose="02010609060101010101" pitchFamily="49" charset="-122"/>
            <a:ea typeface="黑体" panose="02010609060101010101" pitchFamily="49" charset="-122"/>
          </a:endParaRPr>
        </a:p>
      </dsp:txBody>
      <dsp:txXfrm>
        <a:off x="8456657" y="2628348"/>
        <a:ext cx="2370489" cy="8325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BE90B3-DEFC-429C-9F18-BF31E32738DD}">
      <dsp:nvSpPr>
        <dsp:cNvPr id="0" name=""/>
        <dsp:cNvSpPr/>
      </dsp:nvSpPr>
      <dsp:spPr>
        <a:xfrm>
          <a:off x="0" y="769414"/>
          <a:ext cx="6666833" cy="45202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853948" rIns="517420" bIns="284480" numCol="1" spcCol="1270" anchor="t" anchorCtr="0">
          <a:noAutofit/>
        </a:bodyPr>
        <a:lstStyle/>
        <a:p>
          <a:pPr marL="285750" lvl="1" indent="-285750" algn="l" defTabSz="1778000">
            <a:lnSpc>
              <a:spcPct val="90000"/>
            </a:lnSpc>
            <a:spcBef>
              <a:spcPct val="0"/>
            </a:spcBef>
            <a:spcAft>
              <a:spcPct val="15000"/>
            </a:spcAft>
            <a:buChar char="•"/>
          </a:pPr>
          <a:r>
            <a:rPr lang="zh-CN" sz="4000" kern="1200" dirty="0">
              <a:latin typeface="黑体" panose="02010609060101010101" pitchFamily="49" charset="-122"/>
              <a:ea typeface="黑体" panose="02010609060101010101" pitchFamily="49" charset="-122"/>
            </a:rPr>
            <a:t>干扰比赛</a:t>
          </a:r>
          <a:endParaRPr lang="en-US" sz="4000" kern="1200" dirty="0">
            <a:latin typeface="黑体" panose="02010609060101010101" pitchFamily="49" charset="-122"/>
            <a:ea typeface="黑体" panose="02010609060101010101" pitchFamily="49" charset="-122"/>
          </a:endParaRPr>
        </a:p>
        <a:p>
          <a:pPr marL="285750" lvl="1" indent="-285750" algn="l" defTabSz="1778000">
            <a:lnSpc>
              <a:spcPct val="90000"/>
            </a:lnSpc>
            <a:spcBef>
              <a:spcPct val="0"/>
            </a:spcBef>
            <a:spcAft>
              <a:spcPct val="15000"/>
            </a:spcAft>
            <a:buChar char="•"/>
          </a:pPr>
          <a:endParaRPr lang="en-US" sz="4000" kern="1200" dirty="0">
            <a:latin typeface="黑体" panose="02010609060101010101" pitchFamily="49" charset="-122"/>
            <a:ea typeface="黑体" panose="02010609060101010101" pitchFamily="49" charset="-122"/>
          </a:endParaRPr>
        </a:p>
        <a:p>
          <a:pPr marL="285750" lvl="1" indent="-285750" algn="l" defTabSz="1778000">
            <a:lnSpc>
              <a:spcPct val="90000"/>
            </a:lnSpc>
            <a:spcBef>
              <a:spcPct val="0"/>
            </a:spcBef>
            <a:spcAft>
              <a:spcPct val="15000"/>
            </a:spcAft>
            <a:buChar char="•"/>
          </a:pPr>
          <a:r>
            <a:rPr lang="zh-CN" sz="4000" kern="1200" dirty="0">
              <a:latin typeface="黑体" panose="02010609060101010101" pitchFamily="49" charset="-122"/>
              <a:ea typeface="黑体" panose="02010609060101010101" pitchFamily="49" charset="-122"/>
            </a:rPr>
            <a:t>干扰对方队员</a:t>
          </a:r>
          <a:endParaRPr lang="en-US" sz="4000" kern="1200" dirty="0">
            <a:latin typeface="黑体" panose="02010609060101010101" pitchFamily="49" charset="-122"/>
            <a:ea typeface="黑体" panose="02010609060101010101" pitchFamily="49" charset="-122"/>
          </a:endParaRPr>
        </a:p>
        <a:p>
          <a:pPr marL="285750" lvl="1" indent="-285750" algn="l" defTabSz="1778000">
            <a:lnSpc>
              <a:spcPct val="90000"/>
            </a:lnSpc>
            <a:spcBef>
              <a:spcPct val="0"/>
            </a:spcBef>
            <a:spcAft>
              <a:spcPct val="15000"/>
            </a:spcAft>
            <a:buChar char="•"/>
          </a:pPr>
          <a:endParaRPr lang="en-US" sz="4000" kern="1200" dirty="0">
            <a:latin typeface="黑体" panose="02010609060101010101" pitchFamily="49" charset="-122"/>
            <a:ea typeface="黑体" panose="02010609060101010101" pitchFamily="49" charset="-122"/>
          </a:endParaRPr>
        </a:p>
        <a:p>
          <a:pPr marL="285750" lvl="1" indent="-285750" algn="l" defTabSz="1778000">
            <a:lnSpc>
              <a:spcPct val="90000"/>
            </a:lnSpc>
            <a:spcBef>
              <a:spcPct val="0"/>
            </a:spcBef>
            <a:spcAft>
              <a:spcPct val="15000"/>
            </a:spcAft>
            <a:buChar char="•"/>
          </a:pPr>
          <a:r>
            <a:rPr lang="zh-CN" sz="4000" kern="1200" dirty="0">
              <a:latin typeface="黑体" panose="02010609060101010101" pitchFamily="49" charset="-122"/>
              <a:ea typeface="黑体" panose="02010609060101010101" pitchFamily="49" charset="-122"/>
            </a:rPr>
            <a:t>比赛获利</a:t>
          </a:r>
          <a:endParaRPr lang="en-US" sz="4000" kern="1200" dirty="0">
            <a:latin typeface="黑体" panose="02010609060101010101" pitchFamily="49" charset="-122"/>
            <a:ea typeface="黑体" panose="02010609060101010101" pitchFamily="49" charset="-122"/>
          </a:endParaRPr>
        </a:p>
      </dsp:txBody>
      <dsp:txXfrm>
        <a:off x="0" y="769414"/>
        <a:ext cx="6666833" cy="4520250"/>
      </dsp:txXfrm>
    </dsp:sp>
    <dsp:sp modelId="{21779858-10D1-4BF7-A109-CA62989652FA}">
      <dsp:nvSpPr>
        <dsp:cNvPr id="0" name=""/>
        <dsp:cNvSpPr/>
      </dsp:nvSpPr>
      <dsp:spPr>
        <a:xfrm>
          <a:off x="333341" y="164254"/>
          <a:ext cx="4666783" cy="121032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822450">
            <a:lnSpc>
              <a:spcPct val="90000"/>
            </a:lnSpc>
            <a:spcBef>
              <a:spcPct val="0"/>
            </a:spcBef>
            <a:spcAft>
              <a:spcPct val="35000"/>
            </a:spcAft>
            <a:buNone/>
          </a:pPr>
          <a:r>
            <a:rPr lang="zh-CN" sz="4100" kern="1200" dirty="0">
              <a:latin typeface="黑体" panose="02010609060101010101" pitchFamily="49" charset="-122"/>
              <a:ea typeface="黑体" panose="02010609060101010101" pitchFamily="49" charset="-122"/>
            </a:rPr>
            <a:t>简单来说分为三类</a:t>
          </a:r>
          <a:r>
            <a:rPr lang="zh-CN" sz="4100" kern="1200" dirty="0"/>
            <a:t>：</a:t>
          </a:r>
          <a:endParaRPr lang="en-US" sz="4100" kern="1200" dirty="0"/>
        </a:p>
      </dsp:txBody>
      <dsp:txXfrm>
        <a:off x="392424" y="223337"/>
        <a:ext cx="4548617" cy="10921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5C2F95-E9FD-48B6-8CDA-38C652A5BB7B}">
      <dsp:nvSpPr>
        <dsp:cNvPr id="0" name=""/>
        <dsp:cNvSpPr/>
      </dsp:nvSpPr>
      <dsp:spPr>
        <a:xfrm>
          <a:off x="0" y="653180"/>
          <a:ext cx="6666833" cy="10332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2C7F8CB1-7760-464A-AAA1-02563417D903}">
      <dsp:nvSpPr>
        <dsp:cNvPr id="0" name=""/>
        <dsp:cNvSpPr/>
      </dsp:nvSpPr>
      <dsp:spPr>
        <a:xfrm>
          <a:off x="333341" y="48020"/>
          <a:ext cx="4666783" cy="121032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822450">
            <a:lnSpc>
              <a:spcPct val="90000"/>
            </a:lnSpc>
            <a:spcBef>
              <a:spcPct val="0"/>
            </a:spcBef>
            <a:spcAft>
              <a:spcPct val="35000"/>
            </a:spcAft>
            <a:buNone/>
          </a:pPr>
          <a:r>
            <a:rPr lang="zh-CN" sz="4100" kern="1200"/>
            <a:t>球门球</a:t>
          </a:r>
          <a:endParaRPr lang="en-US" sz="4100" kern="1200"/>
        </a:p>
      </dsp:txBody>
      <dsp:txXfrm>
        <a:off x="392424" y="107103"/>
        <a:ext cx="4548617" cy="1092154"/>
      </dsp:txXfrm>
    </dsp:sp>
    <dsp:sp modelId="{E706CC98-8F89-468B-849C-A2018E2ABCDB}">
      <dsp:nvSpPr>
        <dsp:cNvPr id="0" name=""/>
        <dsp:cNvSpPr/>
      </dsp:nvSpPr>
      <dsp:spPr>
        <a:xfrm>
          <a:off x="0" y="2512940"/>
          <a:ext cx="6666833" cy="10332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28850637-FDD8-4B1B-9004-EDEB195D8DDB}">
      <dsp:nvSpPr>
        <dsp:cNvPr id="0" name=""/>
        <dsp:cNvSpPr/>
      </dsp:nvSpPr>
      <dsp:spPr>
        <a:xfrm>
          <a:off x="333341" y="1907780"/>
          <a:ext cx="4666783" cy="121032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822450">
            <a:lnSpc>
              <a:spcPct val="90000"/>
            </a:lnSpc>
            <a:spcBef>
              <a:spcPct val="0"/>
            </a:spcBef>
            <a:spcAft>
              <a:spcPct val="35000"/>
            </a:spcAft>
            <a:buNone/>
          </a:pPr>
          <a:r>
            <a:rPr lang="zh-CN" sz="4100" kern="1200"/>
            <a:t>掷界外球</a:t>
          </a:r>
          <a:endParaRPr lang="en-US" sz="4100" kern="1200"/>
        </a:p>
      </dsp:txBody>
      <dsp:txXfrm>
        <a:off x="392424" y="1966863"/>
        <a:ext cx="4548617" cy="1092154"/>
      </dsp:txXfrm>
    </dsp:sp>
    <dsp:sp modelId="{6BE594E1-D425-42FD-AD7A-67860F018644}">
      <dsp:nvSpPr>
        <dsp:cNvPr id="0" name=""/>
        <dsp:cNvSpPr/>
      </dsp:nvSpPr>
      <dsp:spPr>
        <a:xfrm>
          <a:off x="0" y="4372700"/>
          <a:ext cx="6666833" cy="10332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5118816-42A8-4FF0-8172-9494FF7D5796}">
      <dsp:nvSpPr>
        <dsp:cNvPr id="0" name=""/>
        <dsp:cNvSpPr/>
      </dsp:nvSpPr>
      <dsp:spPr>
        <a:xfrm>
          <a:off x="333341" y="3767540"/>
          <a:ext cx="4666783" cy="121032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822450">
            <a:lnSpc>
              <a:spcPct val="90000"/>
            </a:lnSpc>
            <a:spcBef>
              <a:spcPct val="0"/>
            </a:spcBef>
            <a:spcAft>
              <a:spcPct val="35000"/>
            </a:spcAft>
            <a:buNone/>
          </a:pPr>
          <a:r>
            <a:rPr lang="zh-CN" sz="4100" kern="1200"/>
            <a:t>角球</a:t>
          </a:r>
          <a:endParaRPr lang="en-US" sz="4100" kern="1200"/>
        </a:p>
      </dsp:txBody>
      <dsp:txXfrm>
        <a:off x="392424" y="3826623"/>
        <a:ext cx="4548617" cy="1092154"/>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13C8B5-9D4A-4C76-B628-F51B824CD3DE}" type="datetimeFigureOut">
              <a:rPr lang="zh-CN" altLang="en-US" smtClean="0"/>
              <a:t>2025/10/17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74B5A8-6722-44E1-AA53-971C7CFBC844}" type="slidenum">
              <a:rPr lang="zh-CN" altLang="en-US" smtClean="0"/>
              <a:t>‹#›</a:t>
            </a:fld>
            <a:endParaRPr lang="zh-CN" altLang="en-US"/>
          </a:p>
        </p:txBody>
      </p:sp>
    </p:spTree>
    <p:extLst>
      <p:ext uri="{BB962C8B-B14F-4D97-AF65-F5344CB8AC3E}">
        <p14:creationId xmlns:p14="http://schemas.microsoft.com/office/powerpoint/2010/main" val="4222179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774B5A8-6722-44E1-AA53-971C7CFBC844}" type="slidenum">
              <a:rPr lang="zh-CN" altLang="en-US" smtClean="0"/>
              <a:t>20</a:t>
            </a:fld>
            <a:endParaRPr lang="zh-CN" altLang="en-US"/>
          </a:p>
        </p:txBody>
      </p:sp>
    </p:spTree>
    <p:extLst>
      <p:ext uri="{BB962C8B-B14F-4D97-AF65-F5344CB8AC3E}">
        <p14:creationId xmlns:p14="http://schemas.microsoft.com/office/powerpoint/2010/main" val="24875782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8520DA2-C296-EC98-C856-ACFACF7A00E3}"/>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4AF3BD0-37C8-8BF6-72B4-8D07F6F499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0FCB8E9C-6C53-C056-AE5A-E4FCF566C2F1}"/>
              </a:ext>
            </a:extLst>
          </p:cNvPr>
          <p:cNvSpPr>
            <a:spLocks noGrp="1"/>
          </p:cNvSpPr>
          <p:nvPr>
            <p:ph type="dt" sz="half" idx="10"/>
          </p:nvPr>
        </p:nvSpPr>
        <p:spPr/>
        <p:txBody>
          <a:bodyPr/>
          <a:lstStyle/>
          <a:p>
            <a:fld id="{1A1CF727-9F5A-4055-A32C-135D8643D558}" type="datetimeFigureOut">
              <a:rPr lang="zh-CN" altLang="en-US" smtClean="0"/>
              <a:t>2025/10/17</a:t>
            </a:fld>
            <a:endParaRPr lang="zh-CN" altLang="en-US"/>
          </a:p>
        </p:txBody>
      </p:sp>
      <p:sp>
        <p:nvSpPr>
          <p:cNvPr id="5" name="页脚占位符 4">
            <a:extLst>
              <a:ext uri="{FF2B5EF4-FFF2-40B4-BE49-F238E27FC236}">
                <a16:creationId xmlns:a16="http://schemas.microsoft.com/office/drawing/2014/main" id="{8C96D468-CE12-03D6-B007-DAC07DFFCCD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DFC7183-9995-65DB-EC73-65F50A8D9ED5}"/>
              </a:ext>
            </a:extLst>
          </p:cNvPr>
          <p:cNvSpPr>
            <a:spLocks noGrp="1"/>
          </p:cNvSpPr>
          <p:nvPr>
            <p:ph type="sldNum" sz="quarter" idx="12"/>
          </p:nvPr>
        </p:nvSpPr>
        <p:spPr/>
        <p:txBody>
          <a:bodyPr/>
          <a:lstStyle/>
          <a:p>
            <a:fld id="{28CBBFA4-AD9F-475E-9E04-9A5B61810B6F}" type="slidenum">
              <a:rPr lang="zh-CN" altLang="en-US" smtClean="0"/>
              <a:t>‹#›</a:t>
            </a:fld>
            <a:endParaRPr lang="zh-CN" altLang="en-US"/>
          </a:p>
        </p:txBody>
      </p:sp>
    </p:spTree>
    <p:extLst>
      <p:ext uri="{BB962C8B-B14F-4D97-AF65-F5344CB8AC3E}">
        <p14:creationId xmlns:p14="http://schemas.microsoft.com/office/powerpoint/2010/main" val="4158563366"/>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6702F73-9036-0684-3478-4BE297B3BFE9}"/>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0931237-4E43-D77B-D6AC-F5BEE211C2A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B1F11A2-72A4-2588-7708-D345D941257B}"/>
              </a:ext>
            </a:extLst>
          </p:cNvPr>
          <p:cNvSpPr>
            <a:spLocks noGrp="1"/>
          </p:cNvSpPr>
          <p:nvPr>
            <p:ph type="dt" sz="half" idx="10"/>
          </p:nvPr>
        </p:nvSpPr>
        <p:spPr/>
        <p:txBody>
          <a:bodyPr/>
          <a:lstStyle/>
          <a:p>
            <a:fld id="{1A1CF727-9F5A-4055-A32C-135D8643D558}" type="datetimeFigureOut">
              <a:rPr lang="zh-CN" altLang="en-US" smtClean="0"/>
              <a:t>2025/10/17</a:t>
            </a:fld>
            <a:endParaRPr lang="zh-CN" altLang="en-US"/>
          </a:p>
        </p:txBody>
      </p:sp>
      <p:sp>
        <p:nvSpPr>
          <p:cNvPr id="5" name="页脚占位符 4">
            <a:extLst>
              <a:ext uri="{FF2B5EF4-FFF2-40B4-BE49-F238E27FC236}">
                <a16:creationId xmlns:a16="http://schemas.microsoft.com/office/drawing/2014/main" id="{561891A9-9C5F-5961-5C85-5E056499E62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6900EBE-78A9-50C9-6406-B90C6E93BF9F}"/>
              </a:ext>
            </a:extLst>
          </p:cNvPr>
          <p:cNvSpPr>
            <a:spLocks noGrp="1"/>
          </p:cNvSpPr>
          <p:nvPr>
            <p:ph type="sldNum" sz="quarter" idx="12"/>
          </p:nvPr>
        </p:nvSpPr>
        <p:spPr/>
        <p:txBody>
          <a:bodyPr/>
          <a:lstStyle/>
          <a:p>
            <a:fld id="{28CBBFA4-AD9F-475E-9E04-9A5B61810B6F}" type="slidenum">
              <a:rPr lang="zh-CN" altLang="en-US" smtClean="0"/>
              <a:t>‹#›</a:t>
            </a:fld>
            <a:endParaRPr lang="zh-CN" altLang="en-US"/>
          </a:p>
        </p:txBody>
      </p:sp>
    </p:spTree>
    <p:extLst>
      <p:ext uri="{BB962C8B-B14F-4D97-AF65-F5344CB8AC3E}">
        <p14:creationId xmlns:p14="http://schemas.microsoft.com/office/powerpoint/2010/main" val="1127703760"/>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48ECE091-8A01-D92D-2F10-D94BAD71A9E0}"/>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A93297B4-41E7-1C75-8B7E-54A380E01CD2}"/>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6340FBC-CAA6-1B2D-454C-0E3FCBDD9D13}"/>
              </a:ext>
            </a:extLst>
          </p:cNvPr>
          <p:cNvSpPr>
            <a:spLocks noGrp="1"/>
          </p:cNvSpPr>
          <p:nvPr>
            <p:ph type="dt" sz="half" idx="10"/>
          </p:nvPr>
        </p:nvSpPr>
        <p:spPr/>
        <p:txBody>
          <a:bodyPr/>
          <a:lstStyle/>
          <a:p>
            <a:fld id="{1A1CF727-9F5A-4055-A32C-135D8643D558}" type="datetimeFigureOut">
              <a:rPr lang="zh-CN" altLang="en-US" smtClean="0"/>
              <a:t>2025/10/17</a:t>
            </a:fld>
            <a:endParaRPr lang="zh-CN" altLang="en-US"/>
          </a:p>
        </p:txBody>
      </p:sp>
      <p:sp>
        <p:nvSpPr>
          <p:cNvPr id="5" name="页脚占位符 4">
            <a:extLst>
              <a:ext uri="{FF2B5EF4-FFF2-40B4-BE49-F238E27FC236}">
                <a16:creationId xmlns:a16="http://schemas.microsoft.com/office/drawing/2014/main" id="{9810BBE5-3739-A69E-4264-DC7AB2F8E6B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859ACC4-3F31-44D4-032D-9B828634A5C7}"/>
              </a:ext>
            </a:extLst>
          </p:cNvPr>
          <p:cNvSpPr>
            <a:spLocks noGrp="1"/>
          </p:cNvSpPr>
          <p:nvPr>
            <p:ph type="sldNum" sz="quarter" idx="12"/>
          </p:nvPr>
        </p:nvSpPr>
        <p:spPr/>
        <p:txBody>
          <a:bodyPr/>
          <a:lstStyle/>
          <a:p>
            <a:fld id="{28CBBFA4-AD9F-475E-9E04-9A5B61810B6F}" type="slidenum">
              <a:rPr lang="zh-CN" altLang="en-US" smtClean="0"/>
              <a:t>‹#›</a:t>
            </a:fld>
            <a:endParaRPr lang="zh-CN" altLang="en-US"/>
          </a:p>
        </p:txBody>
      </p:sp>
    </p:spTree>
    <p:extLst>
      <p:ext uri="{BB962C8B-B14F-4D97-AF65-F5344CB8AC3E}">
        <p14:creationId xmlns:p14="http://schemas.microsoft.com/office/powerpoint/2010/main" val="767917673"/>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420F22E-4A03-4ED1-1C77-BD95635BCA70}"/>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6DCA0A5-3926-11C9-CD7F-7E55FC93DFFD}"/>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1A1A2D8-1DED-8E35-155E-36D99A6454DD}"/>
              </a:ext>
            </a:extLst>
          </p:cNvPr>
          <p:cNvSpPr>
            <a:spLocks noGrp="1"/>
          </p:cNvSpPr>
          <p:nvPr>
            <p:ph type="dt" sz="half" idx="10"/>
          </p:nvPr>
        </p:nvSpPr>
        <p:spPr/>
        <p:txBody>
          <a:bodyPr/>
          <a:lstStyle/>
          <a:p>
            <a:fld id="{1A1CF727-9F5A-4055-A32C-135D8643D558}" type="datetimeFigureOut">
              <a:rPr lang="zh-CN" altLang="en-US" smtClean="0"/>
              <a:t>2025/10/17</a:t>
            </a:fld>
            <a:endParaRPr lang="zh-CN" altLang="en-US"/>
          </a:p>
        </p:txBody>
      </p:sp>
      <p:sp>
        <p:nvSpPr>
          <p:cNvPr id="5" name="页脚占位符 4">
            <a:extLst>
              <a:ext uri="{FF2B5EF4-FFF2-40B4-BE49-F238E27FC236}">
                <a16:creationId xmlns:a16="http://schemas.microsoft.com/office/drawing/2014/main" id="{2EB6339C-F0DA-80FB-8A68-605BAF6A898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45BEDBD-29A7-ABC2-EC15-915C55688917}"/>
              </a:ext>
            </a:extLst>
          </p:cNvPr>
          <p:cNvSpPr>
            <a:spLocks noGrp="1"/>
          </p:cNvSpPr>
          <p:nvPr>
            <p:ph type="sldNum" sz="quarter" idx="12"/>
          </p:nvPr>
        </p:nvSpPr>
        <p:spPr/>
        <p:txBody>
          <a:bodyPr/>
          <a:lstStyle/>
          <a:p>
            <a:fld id="{28CBBFA4-AD9F-475E-9E04-9A5B61810B6F}" type="slidenum">
              <a:rPr lang="zh-CN" altLang="en-US" smtClean="0"/>
              <a:t>‹#›</a:t>
            </a:fld>
            <a:endParaRPr lang="zh-CN" altLang="en-US"/>
          </a:p>
        </p:txBody>
      </p:sp>
    </p:spTree>
    <p:extLst>
      <p:ext uri="{BB962C8B-B14F-4D97-AF65-F5344CB8AC3E}">
        <p14:creationId xmlns:p14="http://schemas.microsoft.com/office/powerpoint/2010/main" val="316288001"/>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11386E9-C7C0-E5A6-F78D-853AAE408196}"/>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E4141905-AE26-525B-AD11-38A27D8628D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5C4B99F7-16EF-BA68-7FE2-006FAF17EA3D}"/>
              </a:ext>
            </a:extLst>
          </p:cNvPr>
          <p:cNvSpPr>
            <a:spLocks noGrp="1"/>
          </p:cNvSpPr>
          <p:nvPr>
            <p:ph type="dt" sz="half" idx="10"/>
          </p:nvPr>
        </p:nvSpPr>
        <p:spPr/>
        <p:txBody>
          <a:bodyPr/>
          <a:lstStyle/>
          <a:p>
            <a:fld id="{1A1CF727-9F5A-4055-A32C-135D8643D558}" type="datetimeFigureOut">
              <a:rPr lang="zh-CN" altLang="en-US" smtClean="0"/>
              <a:t>2025/10/17</a:t>
            </a:fld>
            <a:endParaRPr lang="zh-CN" altLang="en-US"/>
          </a:p>
        </p:txBody>
      </p:sp>
      <p:sp>
        <p:nvSpPr>
          <p:cNvPr id="5" name="页脚占位符 4">
            <a:extLst>
              <a:ext uri="{FF2B5EF4-FFF2-40B4-BE49-F238E27FC236}">
                <a16:creationId xmlns:a16="http://schemas.microsoft.com/office/drawing/2014/main" id="{3D108DFE-A9A0-C4FF-BAB0-FD96DF00CB3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37356ED-0AF5-1FC3-BEDD-812C60C57CAA}"/>
              </a:ext>
            </a:extLst>
          </p:cNvPr>
          <p:cNvSpPr>
            <a:spLocks noGrp="1"/>
          </p:cNvSpPr>
          <p:nvPr>
            <p:ph type="sldNum" sz="quarter" idx="12"/>
          </p:nvPr>
        </p:nvSpPr>
        <p:spPr/>
        <p:txBody>
          <a:bodyPr/>
          <a:lstStyle/>
          <a:p>
            <a:fld id="{28CBBFA4-AD9F-475E-9E04-9A5B61810B6F}" type="slidenum">
              <a:rPr lang="zh-CN" altLang="en-US" smtClean="0"/>
              <a:t>‹#›</a:t>
            </a:fld>
            <a:endParaRPr lang="zh-CN" altLang="en-US"/>
          </a:p>
        </p:txBody>
      </p:sp>
    </p:spTree>
    <p:extLst>
      <p:ext uri="{BB962C8B-B14F-4D97-AF65-F5344CB8AC3E}">
        <p14:creationId xmlns:p14="http://schemas.microsoft.com/office/powerpoint/2010/main" val="1617009501"/>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89C9378-7FBF-E895-58AB-0C6F1B40D00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41746B6-223D-22CF-39D7-F9A13D477F46}"/>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029A018B-EF7B-D00B-0EC9-585F4BB2AD38}"/>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7FCB0E79-5B37-0027-538A-C0036B260B5B}"/>
              </a:ext>
            </a:extLst>
          </p:cNvPr>
          <p:cNvSpPr>
            <a:spLocks noGrp="1"/>
          </p:cNvSpPr>
          <p:nvPr>
            <p:ph type="dt" sz="half" idx="10"/>
          </p:nvPr>
        </p:nvSpPr>
        <p:spPr/>
        <p:txBody>
          <a:bodyPr/>
          <a:lstStyle/>
          <a:p>
            <a:fld id="{1A1CF727-9F5A-4055-A32C-135D8643D558}" type="datetimeFigureOut">
              <a:rPr lang="zh-CN" altLang="en-US" smtClean="0"/>
              <a:t>2025/10/17</a:t>
            </a:fld>
            <a:endParaRPr lang="zh-CN" altLang="en-US"/>
          </a:p>
        </p:txBody>
      </p:sp>
      <p:sp>
        <p:nvSpPr>
          <p:cNvPr id="6" name="页脚占位符 5">
            <a:extLst>
              <a:ext uri="{FF2B5EF4-FFF2-40B4-BE49-F238E27FC236}">
                <a16:creationId xmlns:a16="http://schemas.microsoft.com/office/drawing/2014/main" id="{A2BB3CD6-E0E2-88BF-FF9D-529C330B247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9C7E409-800D-4794-2C87-020DFCB486B4}"/>
              </a:ext>
            </a:extLst>
          </p:cNvPr>
          <p:cNvSpPr>
            <a:spLocks noGrp="1"/>
          </p:cNvSpPr>
          <p:nvPr>
            <p:ph type="sldNum" sz="quarter" idx="12"/>
          </p:nvPr>
        </p:nvSpPr>
        <p:spPr/>
        <p:txBody>
          <a:bodyPr/>
          <a:lstStyle/>
          <a:p>
            <a:fld id="{28CBBFA4-AD9F-475E-9E04-9A5B61810B6F}" type="slidenum">
              <a:rPr lang="zh-CN" altLang="en-US" smtClean="0"/>
              <a:t>‹#›</a:t>
            </a:fld>
            <a:endParaRPr lang="zh-CN" altLang="en-US"/>
          </a:p>
        </p:txBody>
      </p:sp>
    </p:spTree>
    <p:extLst>
      <p:ext uri="{BB962C8B-B14F-4D97-AF65-F5344CB8AC3E}">
        <p14:creationId xmlns:p14="http://schemas.microsoft.com/office/powerpoint/2010/main" val="69592413"/>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5AAC3E9-F922-D624-3D74-D0DCB05D0580}"/>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53AB202-22EE-CF52-A7ED-B9EB5BA86E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C66AB1E-565A-03E3-7DA3-D2CD6A830F8E}"/>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16CDCD6D-DCCD-E74E-A49F-24C77450D5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77184FAF-FF0F-B80E-5C2E-6A9D96441776}"/>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12A8905B-4C63-F3CD-F3A0-D918C50BEFF8}"/>
              </a:ext>
            </a:extLst>
          </p:cNvPr>
          <p:cNvSpPr>
            <a:spLocks noGrp="1"/>
          </p:cNvSpPr>
          <p:nvPr>
            <p:ph type="dt" sz="half" idx="10"/>
          </p:nvPr>
        </p:nvSpPr>
        <p:spPr/>
        <p:txBody>
          <a:bodyPr/>
          <a:lstStyle/>
          <a:p>
            <a:fld id="{1A1CF727-9F5A-4055-A32C-135D8643D558}" type="datetimeFigureOut">
              <a:rPr lang="zh-CN" altLang="en-US" smtClean="0"/>
              <a:t>2025/10/17</a:t>
            </a:fld>
            <a:endParaRPr lang="zh-CN" altLang="en-US"/>
          </a:p>
        </p:txBody>
      </p:sp>
      <p:sp>
        <p:nvSpPr>
          <p:cNvPr id="8" name="页脚占位符 7">
            <a:extLst>
              <a:ext uri="{FF2B5EF4-FFF2-40B4-BE49-F238E27FC236}">
                <a16:creationId xmlns:a16="http://schemas.microsoft.com/office/drawing/2014/main" id="{636453FE-F113-C91B-300C-59C02ED6C0D8}"/>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A428984-906D-3309-D121-0BED2F90B2EA}"/>
              </a:ext>
            </a:extLst>
          </p:cNvPr>
          <p:cNvSpPr>
            <a:spLocks noGrp="1"/>
          </p:cNvSpPr>
          <p:nvPr>
            <p:ph type="sldNum" sz="quarter" idx="12"/>
          </p:nvPr>
        </p:nvSpPr>
        <p:spPr/>
        <p:txBody>
          <a:bodyPr/>
          <a:lstStyle/>
          <a:p>
            <a:fld id="{28CBBFA4-AD9F-475E-9E04-9A5B61810B6F}" type="slidenum">
              <a:rPr lang="zh-CN" altLang="en-US" smtClean="0"/>
              <a:t>‹#›</a:t>
            </a:fld>
            <a:endParaRPr lang="zh-CN" altLang="en-US"/>
          </a:p>
        </p:txBody>
      </p:sp>
    </p:spTree>
    <p:extLst>
      <p:ext uri="{BB962C8B-B14F-4D97-AF65-F5344CB8AC3E}">
        <p14:creationId xmlns:p14="http://schemas.microsoft.com/office/powerpoint/2010/main" val="1089684778"/>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A00C72-89C3-E41A-5DB7-B7E426697B89}"/>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1B084365-78EE-53E1-E2CE-0C653285E66D}"/>
              </a:ext>
            </a:extLst>
          </p:cNvPr>
          <p:cNvSpPr>
            <a:spLocks noGrp="1"/>
          </p:cNvSpPr>
          <p:nvPr>
            <p:ph type="dt" sz="half" idx="10"/>
          </p:nvPr>
        </p:nvSpPr>
        <p:spPr/>
        <p:txBody>
          <a:bodyPr/>
          <a:lstStyle/>
          <a:p>
            <a:fld id="{1A1CF727-9F5A-4055-A32C-135D8643D558}" type="datetimeFigureOut">
              <a:rPr lang="zh-CN" altLang="en-US" smtClean="0"/>
              <a:t>2025/10/17</a:t>
            </a:fld>
            <a:endParaRPr lang="zh-CN" altLang="en-US"/>
          </a:p>
        </p:txBody>
      </p:sp>
      <p:sp>
        <p:nvSpPr>
          <p:cNvPr id="4" name="页脚占位符 3">
            <a:extLst>
              <a:ext uri="{FF2B5EF4-FFF2-40B4-BE49-F238E27FC236}">
                <a16:creationId xmlns:a16="http://schemas.microsoft.com/office/drawing/2014/main" id="{5163A957-0E45-7362-DB23-64326732A1B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21EC77C2-F962-71D1-64AD-B8E0715237FF}"/>
              </a:ext>
            </a:extLst>
          </p:cNvPr>
          <p:cNvSpPr>
            <a:spLocks noGrp="1"/>
          </p:cNvSpPr>
          <p:nvPr>
            <p:ph type="sldNum" sz="quarter" idx="12"/>
          </p:nvPr>
        </p:nvSpPr>
        <p:spPr/>
        <p:txBody>
          <a:bodyPr/>
          <a:lstStyle/>
          <a:p>
            <a:fld id="{28CBBFA4-AD9F-475E-9E04-9A5B61810B6F}" type="slidenum">
              <a:rPr lang="zh-CN" altLang="en-US" smtClean="0"/>
              <a:t>‹#›</a:t>
            </a:fld>
            <a:endParaRPr lang="zh-CN" altLang="en-US"/>
          </a:p>
        </p:txBody>
      </p:sp>
    </p:spTree>
    <p:extLst>
      <p:ext uri="{BB962C8B-B14F-4D97-AF65-F5344CB8AC3E}">
        <p14:creationId xmlns:p14="http://schemas.microsoft.com/office/powerpoint/2010/main" val="808176540"/>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E145B90-AE0F-9FD7-1AAC-569886994EB0}"/>
              </a:ext>
            </a:extLst>
          </p:cNvPr>
          <p:cNvSpPr>
            <a:spLocks noGrp="1"/>
          </p:cNvSpPr>
          <p:nvPr>
            <p:ph type="dt" sz="half" idx="10"/>
          </p:nvPr>
        </p:nvSpPr>
        <p:spPr/>
        <p:txBody>
          <a:bodyPr/>
          <a:lstStyle/>
          <a:p>
            <a:fld id="{1A1CF727-9F5A-4055-A32C-135D8643D558}" type="datetimeFigureOut">
              <a:rPr lang="zh-CN" altLang="en-US" smtClean="0"/>
              <a:t>2025/10/17</a:t>
            </a:fld>
            <a:endParaRPr lang="zh-CN" altLang="en-US"/>
          </a:p>
        </p:txBody>
      </p:sp>
      <p:sp>
        <p:nvSpPr>
          <p:cNvPr id="3" name="页脚占位符 2">
            <a:extLst>
              <a:ext uri="{FF2B5EF4-FFF2-40B4-BE49-F238E27FC236}">
                <a16:creationId xmlns:a16="http://schemas.microsoft.com/office/drawing/2014/main" id="{58E0D6D2-7041-E468-0581-17F53213C3ED}"/>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A12BEE71-14B6-394F-4E56-605CB3BA5CC9}"/>
              </a:ext>
            </a:extLst>
          </p:cNvPr>
          <p:cNvSpPr>
            <a:spLocks noGrp="1"/>
          </p:cNvSpPr>
          <p:nvPr>
            <p:ph type="sldNum" sz="quarter" idx="12"/>
          </p:nvPr>
        </p:nvSpPr>
        <p:spPr/>
        <p:txBody>
          <a:bodyPr/>
          <a:lstStyle/>
          <a:p>
            <a:fld id="{28CBBFA4-AD9F-475E-9E04-9A5B61810B6F}" type="slidenum">
              <a:rPr lang="zh-CN" altLang="en-US" smtClean="0"/>
              <a:t>‹#›</a:t>
            </a:fld>
            <a:endParaRPr lang="zh-CN" altLang="en-US"/>
          </a:p>
        </p:txBody>
      </p:sp>
    </p:spTree>
    <p:extLst>
      <p:ext uri="{BB962C8B-B14F-4D97-AF65-F5344CB8AC3E}">
        <p14:creationId xmlns:p14="http://schemas.microsoft.com/office/powerpoint/2010/main" val="22014899"/>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606E480-53D3-3963-47E4-0BEBBF29C898}"/>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854B4F9D-20F7-2D91-1641-7EC37A9761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B48C6D5E-F27A-27FE-AF7C-2694AABC2A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CC40FFE-C193-B428-3D05-87C5D5C7F61D}"/>
              </a:ext>
            </a:extLst>
          </p:cNvPr>
          <p:cNvSpPr>
            <a:spLocks noGrp="1"/>
          </p:cNvSpPr>
          <p:nvPr>
            <p:ph type="dt" sz="half" idx="10"/>
          </p:nvPr>
        </p:nvSpPr>
        <p:spPr/>
        <p:txBody>
          <a:bodyPr/>
          <a:lstStyle/>
          <a:p>
            <a:fld id="{1A1CF727-9F5A-4055-A32C-135D8643D558}" type="datetimeFigureOut">
              <a:rPr lang="zh-CN" altLang="en-US" smtClean="0"/>
              <a:t>2025/10/17</a:t>
            </a:fld>
            <a:endParaRPr lang="zh-CN" altLang="en-US"/>
          </a:p>
        </p:txBody>
      </p:sp>
      <p:sp>
        <p:nvSpPr>
          <p:cNvPr id="6" name="页脚占位符 5">
            <a:extLst>
              <a:ext uri="{FF2B5EF4-FFF2-40B4-BE49-F238E27FC236}">
                <a16:creationId xmlns:a16="http://schemas.microsoft.com/office/drawing/2014/main" id="{54F9DBDC-4BB1-634D-45C9-D4780A0A945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667D5A7-5A9B-E111-66F3-F99D8EF11272}"/>
              </a:ext>
            </a:extLst>
          </p:cNvPr>
          <p:cNvSpPr>
            <a:spLocks noGrp="1"/>
          </p:cNvSpPr>
          <p:nvPr>
            <p:ph type="sldNum" sz="quarter" idx="12"/>
          </p:nvPr>
        </p:nvSpPr>
        <p:spPr/>
        <p:txBody>
          <a:bodyPr/>
          <a:lstStyle/>
          <a:p>
            <a:fld id="{28CBBFA4-AD9F-475E-9E04-9A5B61810B6F}" type="slidenum">
              <a:rPr lang="zh-CN" altLang="en-US" smtClean="0"/>
              <a:t>‹#›</a:t>
            </a:fld>
            <a:endParaRPr lang="zh-CN" altLang="en-US"/>
          </a:p>
        </p:txBody>
      </p:sp>
    </p:spTree>
    <p:extLst>
      <p:ext uri="{BB962C8B-B14F-4D97-AF65-F5344CB8AC3E}">
        <p14:creationId xmlns:p14="http://schemas.microsoft.com/office/powerpoint/2010/main" val="610808741"/>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CBB0DB0-3955-6C48-027F-133A71FD8A1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83A4DC89-D929-2570-1EC6-DF1C867A01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28C2511-5973-F497-548C-D2296C2B61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377A68E6-A448-3B5D-F353-9611AA29E2AB}"/>
              </a:ext>
            </a:extLst>
          </p:cNvPr>
          <p:cNvSpPr>
            <a:spLocks noGrp="1"/>
          </p:cNvSpPr>
          <p:nvPr>
            <p:ph type="dt" sz="half" idx="10"/>
          </p:nvPr>
        </p:nvSpPr>
        <p:spPr/>
        <p:txBody>
          <a:bodyPr/>
          <a:lstStyle/>
          <a:p>
            <a:fld id="{1A1CF727-9F5A-4055-A32C-135D8643D558}" type="datetimeFigureOut">
              <a:rPr lang="zh-CN" altLang="en-US" smtClean="0"/>
              <a:t>2025/10/17</a:t>
            </a:fld>
            <a:endParaRPr lang="zh-CN" altLang="en-US"/>
          </a:p>
        </p:txBody>
      </p:sp>
      <p:sp>
        <p:nvSpPr>
          <p:cNvPr id="6" name="页脚占位符 5">
            <a:extLst>
              <a:ext uri="{FF2B5EF4-FFF2-40B4-BE49-F238E27FC236}">
                <a16:creationId xmlns:a16="http://schemas.microsoft.com/office/drawing/2014/main" id="{D5617973-E251-D257-CDA6-8689F7679C9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8504D928-1FCF-CE25-5281-A71A4CA91AD9}"/>
              </a:ext>
            </a:extLst>
          </p:cNvPr>
          <p:cNvSpPr>
            <a:spLocks noGrp="1"/>
          </p:cNvSpPr>
          <p:nvPr>
            <p:ph type="sldNum" sz="quarter" idx="12"/>
          </p:nvPr>
        </p:nvSpPr>
        <p:spPr/>
        <p:txBody>
          <a:bodyPr/>
          <a:lstStyle/>
          <a:p>
            <a:fld id="{28CBBFA4-AD9F-475E-9E04-9A5B61810B6F}" type="slidenum">
              <a:rPr lang="zh-CN" altLang="en-US" smtClean="0"/>
              <a:t>‹#›</a:t>
            </a:fld>
            <a:endParaRPr lang="zh-CN" altLang="en-US"/>
          </a:p>
        </p:txBody>
      </p:sp>
    </p:spTree>
    <p:extLst>
      <p:ext uri="{BB962C8B-B14F-4D97-AF65-F5344CB8AC3E}">
        <p14:creationId xmlns:p14="http://schemas.microsoft.com/office/powerpoint/2010/main" val="1436602667"/>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5669DD71-5AC1-EA83-1ED5-199826D196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9CA5A098-E261-0DBE-936E-5B4D40C7B4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45DECB5-E051-00A7-F707-3493924EEE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A1CF727-9F5A-4055-A32C-135D8643D558}" type="datetimeFigureOut">
              <a:rPr lang="zh-CN" altLang="en-US" smtClean="0"/>
              <a:t>2025/10/17</a:t>
            </a:fld>
            <a:endParaRPr lang="zh-CN" altLang="en-US"/>
          </a:p>
        </p:txBody>
      </p:sp>
      <p:sp>
        <p:nvSpPr>
          <p:cNvPr id="5" name="页脚占位符 4">
            <a:extLst>
              <a:ext uri="{FF2B5EF4-FFF2-40B4-BE49-F238E27FC236}">
                <a16:creationId xmlns:a16="http://schemas.microsoft.com/office/drawing/2014/main" id="{5119F0C7-1869-EE0C-D534-884C85D2A5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zh-CN" altLang="en-US"/>
          </a:p>
        </p:txBody>
      </p:sp>
      <p:sp>
        <p:nvSpPr>
          <p:cNvPr id="6" name="灯片编号占位符 5">
            <a:extLst>
              <a:ext uri="{FF2B5EF4-FFF2-40B4-BE49-F238E27FC236}">
                <a16:creationId xmlns:a16="http://schemas.microsoft.com/office/drawing/2014/main" id="{123D187F-B9B3-B3AA-72AF-DA25E2BFC4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8CBBFA4-AD9F-475E-9E04-9A5B61810B6F}" type="slidenum">
              <a:rPr lang="zh-CN" altLang="en-US" smtClean="0"/>
              <a:t>‹#›</a:t>
            </a:fld>
            <a:endParaRPr lang="zh-CN" altLang="en-US"/>
          </a:p>
        </p:txBody>
      </p:sp>
    </p:spTree>
    <p:extLst>
      <p:ext uri="{BB962C8B-B14F-4D97-AF65-F5344CB8AC3E}">
        <p14:creationId xmlns:p14="http://schemas.microsoft.com/office/powerpoint/2010/main" val="16949787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27604;&#36187;&#30340;&#25191;&#27861;&#22242;&#38431;.pptx"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标题 1">
            <a:extLst>
              <a:ext uri="{FF2B5EF4-FFF2-40B4-BE49-F238E27FC236}">
                <a16:creationId xmlns:a16="http://schemas.microsoft.com/office/drawing/2014/main" id="{26426471-EBAF-B567-8365-64CA1E609602}"/>
              </a:ext>
            </a:extLst>
          </p:cNvPr>
          <p:cNvSpPr>
            <a:spLocks noGrp="1"/>
          </p:cNvSpPr>
          <p:nvPr>
            <p:ph type="ctrTitle"/>
          </p:nvPr>
        </p:nvSpPr>
        <p:spPr>
          <a:xfrm>
            <a:off x="158750" y="133351"/>
            <a:ext cx="5664200" cy="5077254"/>
          </a:xfrm>
        </p:spPr>
        <p:txBody>
          <a:bodyPr>
            <a:normAutofit/>
          </a:bodyPr>
          <a:lstStyle/>
          <a:p>
            <a:r>
              <a:rPr lang="zh-CN" altLang="en-US" sz="4400" dirty="0">
                <a:latin typeface="黑体" panose="02010609060101010101" pitchFamily="49" charset="-122"/>
                <a:ea typeface="黑体" panose="02010609060101010101" pitchFamily="49" charset="-122"/>
              </a:rPr>
              <a:t>南京航空航天大学</a:t>
            </a:r>
            <a:br>
              <a:rPr lang="en-US" altLang="zh-CN" sz="4400" dirty="0">
                <a:latin typeface="黑体" panose="02010609060101010101" pitchFamily="49" charset="-122"/>
                <a:ea typeface="黑体" panose="02010609060101010101" pitchFamily="49" charset="-122"/>
              </a:rPr>
            </a:br>
            <a:r>
              <a:rPr lang="zh-CN" altLang="en-US" sz="4400" dirty="0">
                <a:latin typeface="黑体" panose="02010609060101010101" pitchFamily="49" charset="-122"/>
                <a:ea typeface="黑体" panose="02010609060101010101" pitchFamily="49" charset="-122"/>
              </a:rPr>
              <a:t>天目湖足球协会</a:t>
            </a:r>
            <a:br>
              <a:rPr lang="en-US" altLang="zh-CN" sz="4400" dirty="0">
                <a:latin typeface="黑体" panose="02010609060101010101" pitchFamily="49" charset="-122"/>
                <a:ea typeface="黑体" panose="02010609060101010101" pitchFamily="49" charset="-122"/>
              </a:rPr>
            </a:br>
            <a:r>
              <a:rPr lang="zh-CN" altLang="en-US" sz="4400" dirty="0">
                <a:latin typeface="黑体" panose="02010609060101010101" pitchFamily="49" charset="-122"/>
                <a:ea typeface="黑体" panose="02010609060101010101" pitchFamily="49" charset="-122"/>
              </a:rPr>
              <a:t>裁判员培训</a:t>
            </a:r>
            <a:br>
              <a:rPr lang="en-US" altLang="zh-CN" sz="4400" dirty="0"/>
            </a:br>
            <a:endParaRPr lang="zh-CN" altLang="en-US" sz="4400" dirty="0"/>
          </a:p>
        </p:txBody>
      </p:sp>
      <p:sp>
        <p:nvSpPr>
          <p:cNvPr id="3" name="副标题 2">
            <a:extLst>
              <a:ext uri="{FF2B5EF4-FFF2-40B4-BE49-F238E27FC236}">
                <a16:creationId xmlns:a16="http://schemas.microsoft.com/office/drawing/2014/main" id="{9E8DCD76-8103-5B2F-1D16-788667A391C0}"/>
              </a:ext>
            </a:extLst>
          </p:cNvPr>
          <p:cNvSpPr>
            <a:spLocks noGrp="1"/>
          </p:cNvSpPr>
          <p:nvPr>
            <p:ph type="subTitle" idx="1"/>
          </p:nvPr>
        </p:nvSpPr>
        <p:spPr>
          <a:xfrm>
            <a:off x="643467" y="5277684"/>
            <a:ext cx="4620584" cy="775494"/>
          </a:xfrm>
        </p:spPr>
        <p:txBody>
          <a:bodyPr>
            <a:normAutofit/>
          </a:bodyPr>
          <a:lstStyle/>
          <a:p>
            <a:pPr algn="l"/>
            <a:endParaRPr lang="zh-CN" altLang="en-US"/>
          </a:p>
        </p:txBody>
      </p:sp>
      <p:pic>
        <p:nvPicPr>
          <p:cNvPr id="6" name="图片 5">
            <a:extLst>
              <a:ext uri="{FF2B5EF4-FFF2-40B4-BE49-F238E27FC236}">
                <a16:creationId xmlns:a16="http://schemas.microsoft.com/office/drawing/2014/main" id="{8A3E6482-2CA5-B614-F18F-A09040EE72E6}"/>
              </a:ext>
            </a:extLst>
          </p:cNvPr>
          <p:cNvPicPr>
            <a:picLocks noChangeAspect="1"/>
          </p:cNvPicPr>
          <p:nvPr/>
        </p:nvPicPr>
        <p:blipFill>
          <a:blip r:embed="rId2"/>
          <a:stretch>
            <a:fillRect/>
          </a:stretch>
        </p:blipFill>
        <p:spPr>
          <a:xfrm>
            <a:off x="6606252" y="0"/>
            <a:ext cx="4851285" cy="6858000"/>
          </a:xfrm>
          <a:prstGeom prst="rect">
            <a:avLst/>
          </a:prstGeom>
        </p:spPr>
      </p:pic>
    </p:spTree>
    <p:extLst>
      <p:ext uri="{BB962C8B-B14F-4D97-AF65-F5344CB8AC3E}">
        <p14:creationId xmlns:p14="http://schemas.microsoft.com/office/powerpoint/2010/main" val="3551721747"/>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内容占位符 4">
            <a:hlinkClick r:id="rId2" action="ppaction://hlinkpres?slideindex=1&amp;slidetitle="/>
            <a:extLst>
              <a:ext uri="{FF2B5EF4-FFF2-40B4-BE49-F238E27FC236}">
                <a16:creationId xmlns:a16="http://schemas.microsoft.com/office/drawing/2014/main" id="{80A8420E-9026-2D79-D5ED-F34F9CBD049F}"/>
              </a:ext>
            </a:extLst>
          </p:cNvPr>
          <p:cNvPicPr>
            <a:picLocks noGrp="1" noChangeAspect="1"/>
          </p:cNvPicPr>
          <p:nvPr>
            <p:ph idx="1"/>
          </p:nvPr>
        </p:nvPicPr>
        <p:blipFill>
          <a:blip r:embed="rId3"/>
          <a:stretch>
            <a:fillRect/>
          </a:stretch>
        </p:blipFill>
        <p:spPr>
          <a:xfrm>
            <a:off x="643467" y="2570225"/>
            <a:ext cx="10905066" cy="1717548"/>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9550"/>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标题 1">
            <a:extLst>
              <a:ext uri="{FF2B5EF4-FFF2-40B4-BE49-F238E27FC236}">
                <a16:creationId xmlns:a16="http://schemas.microsoft.com/office/drawing/2014/main" id="{4B444A68-E352-06C1-D64C-14759246A774}"/>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zh-CN" altLang="en-US" kern="1200" dirty="0">
                <a:solidFill>
                  <a:srgbClr val="FFFFFF"/>
                </a:solidFill>
                <a:latin typeface="黑体" panose="02010609060101010101" pitchFamily="49" charset="-122"/>
                <a:ea typeface="黑体" panose="02010609060101010101" pitchFamily="49" charset="-122"/>
              </a:rPr>
              <a:t>其他比赛官员</a:t>
            </a:r>
          </a:p>
        </p:txBody>
      </p:sp>
      <p:sp>
        <p:nvSpPr>
          <p:cNvPr id="4" name="文本占位符 3">
            <a:extLst>
              <a:ext uri="{FF2B5EF4-FFF2-40B4-BE49-F238E27FC236}">
                <a16:creationId xmlns:a16="http://schemas.microsoft.com/office/drawing/2014/main" id="{08E6552A-DE64-A938-75CB-26019ECADEE7}"/>
              </a:ext>
            </a:extLst>
          </p:cNvPr>
          <p:cNvSpPr>
            <a:spLocks noGrp="1"/>
          </p:cNvSpPr>
          <p:nvPr>
            <p:ph type="body" idx="1"/>
          </p:nvPr>
        </p:nvSpPr>
        <p:spPr>
          <a:xfrm>
            <a:off x="1350682" y="4870824"/>
            <a:ext cx="10005951" cy="1458258"/>
          </a:xfrm>
        </p:spPr>
        <p:txBody>
          <a:bodyPr vert="horz" lIns="91440" tIns="45720" rIns="91440" bIns="45720" rtlCol="0" anchor="ctr">
            <a:normAutofit/>
          </a:bodyPr>
          <a:lstStyle/>
          <a:p>
            <a:endParaRPr lang="en-US" altLang="zh-CN" sz="2400" kern="1200">
              <a:solidFill>
                <a:schemeClr val="tx1"/>
              </a:solidFill>
              <a:latin typeface="+mn-lt"/>
              <a:ea typeface="+mn-ea"/>
              <a:cs typeface="+mn-cs"/>
            </a:endParaRPr>
          </a:p>
        </p:txBody>
      </p:sp>
    </p:spTree>
    <p:extLst>
      <p:ext uri="{BB962C8B-B14F-4D97-AF65-F5344CB8AC3E}">
        <p14:creationId xmlns:p14="http://schemas.microsoft.com/office/powerpoint/2010/main" val="1679230571"/>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标题 5">
            <a:extLst>
              <a:ext uri="{FF2B5EF4-FFF2-40B4-BE49-F238E27FC236}">
                <a16:creationId xmlns:a16="http://schemas.microsoft.com/office/drawing/2014/main" id="{DA2639B7-4FF5-4971-E790-9EAE47DEB191}"/>
              </a:ext>
            </a:extLst>
          </p:cNvPr>
          <p:cNvSpPr>
            <a:spLocks noGrp="1"/>
          </p:cNvSpPr>
          <p:nvPr>
            <p:ph type="title"/>
          </p:nvPr>
        </p:nvSpPr>
        <p:spPr>
          <a:xfrm>
            <a:off x="826396" y="586855"/>
            <a:ext cx="4230100" cy="3387497"/>
          </a:xfrm>
        </p:spPr>
        <p:txBody>
          <a:bodyPr anchor="b">
            <a:normAutofit/>
          </a:bodyPr>
          <a:lstStyle/>
          <a:p>
            <a:pPr algn="r"/>
            <a:r>
              <a:rPr lang="zh-CN" altLang="en-US" sz="5400" dirty="0">
                <a:solidFill>
                  <a:srgbClr val="FFFFFF"/>
                </a:solidFill>
                <a:latin typeface="黑体" panose="02010609060101010101" pitchFamily="49" charset="-122"/>
                <a:ea typeface="黑体" panose="02010609060101010101" pitchFamily="49" charset="-122"/>
              </a:rPr>
              <a:t>其他比赛官员有哪些？</a:t>
            </a:r>
          </a:p>
        </p:txBody>
      </p:sp>
      <p:sp>
        <p:nvSpPr>
          <p:cNvPr id="7" name="内容占位符 6">
            <a:extLst>
              <a:ext uri="{FF2B5EF4-FFF2-40B4-BE49-F238E27FC236}">
                <a16:creationId xmlns:a16="http://schemas.microsoft.com/office/drawing/2014/main" id="{9B6D3D4C-0967-490E-16BE-BE537DA643E5}"/>
              </a:ext>
            </a:extLst>
          </p:cNvPr>
          <p:cNvSpPr>
            <a:spLocks noGrp="1"/>
          </p:cNvSpPr>
          <p:nvPr>
            <p:ph idx="1"/>
          </p:nvPr>
        </p:nvSpPr>
        <p:spPr>
          <a:xfrm>
            <a:off x="6503158" y="128876"/>
            <a:ext cx="4862447" cy="6609454"/>
          </a:xfrm>
        </p:spPr>
        <p:txBody>
          <a:bodyPr anchor="ctr">
            <a:normAutofit/>
          </a:bodyPr>
          <a:lstStyle/>
          <a:p>
            <a:r>
              <a:rPr lang="zh-CN" altLang="en-US" sz="2400" dirty="0">
                <a:latin typeface="黑体" panose="02010609060101010101" pitchFamily="49" charset="-122"/>
                <a:ea typeface="黑体" panose="02010609060101010101" pitchFamily="49" charset="-122"/>
              </a:rPr>
              <a:t>助理裁判员、第四官员、附加助理裁判员、候补助理裁判员</a:t>
            </a:r>
            <a:endParaRPr lang="en-US" altLang="zh-CN" sz="2400" dirty="0">
              <a:latin typeface="黑体" panose="02010609060101010101" pitchFamily="49" charset="-122"/>
              <a:ea typeface="黑体" panose="02010609060101010101" pitchFamily="49" charset="-122"/>
            </a:endParaRPr>
          </a:p>
          <a:p>
            <a:r>
              <a:rPr lang="zh-CN" altLang="en-US" sz="2400" dirty="0">
                <a:latin typeface="黑体" panose="02010609060101010101" pitchFamily="49" charset="-122"/>
                <a:ea typeface="黑体" panose="02010609060101010101" pitchFamily="49" charset="-122"/>
              </a:rPr>
              <a:t>在场比赛官员 </a:t>
            </a:r>
            <a:endParaRPr lang="en-US" altLang="zh-CN" sz="2400" dirty="0">
              <a:latin typeface="黑体" panose="02010609060101010101" pitchFamily="49" charset="-122"/>
              <a:ea typeface="黑体" panose="02010609060101010101" pitchFamily="49" charset="-122"/>
            </a:endParaRPr>
          </a:p>
          <a:p>
            <a:r>
              <a:rPr lang="zh-CN" altLang="en-US" sz="2400" dirty="0">
                <a:latin typeface="黑体" panose="02010609060101010101" pitchFamily="49" charset="-122"/>
                <a:ea typeface="黑体" panose="02010609060101010101" pitchFamily="49" charset="-122"/>
              </a:rPr>
              <a:t>视频助理裁判员、助理视频助理裁判员。</a:t>
            </a:r>
            <a:endParaRPr lang="en-US" altLang="zh-CN" sz="2400" dirty="0">
              <a:latin typeface="黑体" panose="02010609060101010101" pitchFamily="49" charset="-122"/>
              <a:ea typeface="黑体" panose="02010609060101010101" pitchFamily="49" charset="-122"/>
            </a:endParaRPr>
          </a:p>
          <a:p>
            <a:r>
              <a:rPr lang="zh-CN" altLang="en-US" sz="2400" dirty="0">
                <a:latin typeface="黑体" panose="02010609060101010101" pitchFamily="49" charset="-122"/>
                <a:ea typeface="黑体" panose="02010609060101010101" pitchFamily="49" charset="-122"/>
              </a:rPr>
              <a:t>视频比赛官员（</a:t>
            </a:r>
            <a:r>
              <a:rPr lang="en-US" altLang="zh-CN" sz="2400" dirty="0">
                <a:latin typeface="黑体" panose="02010609060101010101" pitchFamily="49" charset="-122"/>
                <a:ea typeface="黑体" panose="02010609060101010101" pitchFamily="49" charset="-122"/>
              </a:rPr>
              <a:t>VMOs</a:t>
            </a:r>
            <a:r>
              <a:rPr lang="zh-CN" altLang="en-US" sz="2400" dirty="0">
                <a:latin typeface="黑体" panose="02010609060101010101" pitchFamily="49" charset="-122"/>
                <a:ea typeface="黑体" panose="02010609060101010101" pitchFamily="49" charset="-122"/>
              </a:rPr>
              <a:t>）</a:t>
            </a:r>
            <a:endParaRPr lang="en-US" altLang="zh-CN" sz="2400" dirty="0">
              <a:latin typeface="黑体" panose="02010609060101010101" pitchFamily="49" charset="-122"/>
              <a:ea typeface="黑体" panose="02010609060101010101" pitchFamily="49" charset="-122"/>
            </a:endParaRPr>
          </a:p>
          <a:p>
            <a:r>
              <a:rPr lang="zh-CN" altLang="en-US" sz="2400" dirty="0">
                <a:latin typeface="黑体" panose="02010609060101010101" pitchFamily="49" charset="-122"/>
                <a:ea typeface="黑体" panose="02010609060101010101" pitchFamily="49" charset="-122"/>
              </a:rPr>
              <a:t>其他在场比赛官员的观察角度比裁判员更好时，需提示裁判员发生的犯规和违规情况。</a:t>
            </a:r>
            <a:endParaRPr lang="en-US" altLang="zh-CN" sz="2400" dirty="0">
              <a:latin typeface="黑体" panose="02010609060101010101" pitchFamily="49" charset="-122"/>
              <a:ea typeface="黑体" panose="02010609060101010101" pitchFamily="49" charset="-122"/>
            </a:endParaRPr>
          </a:p>
          <a:p>
            <a:r>
              <a:rPr lang="zh-CN" altLang="en-US" sz="2400" dirty="0">
                <a:latin typeface="黑体" panose="02010609060101010101" pitchFamily="49" charset="-122"/>
                <a:ea typeface="黑体" panose="02010609060101010101" pitchFamily="49" charset="-122"/>
              </a:rPr>
              <a:t>比赛官员在裁判员的领导下履行各自职责。如果出现不当的干涉或行为裁判员可解除其职权，并向相关机构提交报告。</a:t>
            </a:r>
            <a:endParaRPr lang="en-US" altLang="zh-CN" sz="2400" dirty="0">
              <a:latin typeface="黑体" panose="02010609060101010101" pitchFamily="49" charset="-122"/>
              <a:ea typeface="黑体" panose="02010609060101010101" pitchFamily="49" charset="-122"/>
            </a:endParaRPr>
          </a:p>
          <a:p>
            <a:r>
              <a:rPr lang="zh-CN" altLang="en-US" sz="2400" dirty="0">
                <a:latin typeface="黑体" panose="02010609060101010101" pitchFamily="49" charset="-122"/>
                <a:ea typeface="黑体" panose="02010609060101010101" pitchFamily="49" charset="-122"/>
              </a:rPr>
              <a:t>以中超联赛为例：除裁判员外，还会选派两名助理裁判员，一名第四官员，一名视频助理裁判员，一名助理视频助理裁判员。</a:t>
            </a:r>
          </a:p>
        </p:txBody>
      </p:sp>
    </p:spTree>
    <p:extLst>
      <p:ext uri="{BB962C8B-B14F-4D97-AF65-F5344CB8AC3E}">
        <p14:creationId xmlns:p14="http://schemas.microsoft.com/office/powerpoint/2010/main" val="9981763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 calcmode="lin" valueType="num">
                                      <p:cBhvr additive="base">
                                        <p:cTn id="31"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7">
                                            <p:txEl>
                                              <p:pRg st="5" end="5"/>
                                            </p:txEl>
                                          </p:spTgt>
                                        </p:tgtEl>
                                        <p:attrNameLst>
                                          <p:attrName>style.visibility</p:attrName>
                                        </p:attrNameLst>
                                      </p:cBhvr>
                                      <p:to>
                                        <p:strVal val="visible"/>
                                      </p:to>
                                    </p:set>
                                    <p:anim calcmode="lin" valueType="num">
                                      <p:cBhvr additive="base">
                                        <p:cTn id="35"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7">
                                            <p:txEl>
                                              <p:pRg st="5" end="5"/>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7">
                                            <p:txEl>
                                              <p:pRg st="6" end="6"/>
                                            </p:txEl>
                                          </p:spTgt>
                                        </p:tgtEl>
                                        <p:attrNameLst>
                                          <p:attrName>style.visibility</p:attrName>
                                        </p:attrNameLst>
                                      </p:cBhvr>
                                      <p:to>
                                        <p:strVal val="visible"/>
                                      </p:to>
                                    </p:set>
                                    <p:anim calcmode="lin" valueType="num">
                                      <p:cBhvr additive="base">
                                        <p:cTn id="39"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标题 1">
            <a:extLst>
              <a:ext uri="{FF2B5EF4-FFF2-40B4-BE49-F238E27FC236}">
                <a16:creationId xmlns:a16="http://schemas.microsoft.com/office/drawing/2014/main" id="{3C3C64C7-5F72-3908-E9C9-5052B5DD2933}"/>
              </a:ext>
            </a:extLst>
          </p:cNvPr>
          <p:cNvSpPr>
            <a:spLocks noGrp="1"/>
          </p:cNvSpPr>
          <p:nvPr>
            <p:ph type="title"/>
          </p:nvPr>
        </p:nvSpPr>
        <p:spPr>
          <a:xfrm>
            <a:off x="826396" y="586855"/>
            <a:ext cx="4230100" cy="3387497"/>
          </a:xfrm>
        </p:spPr>
        <p:txBody>
          <a:bodyPr anchor="b">
            <a:normAutofit/>
          </a:bodyPr>
          <a:lstStyle/>
          <a:p>
            <a:pPr algn="r"/>
            <a:r>
              <a:rPr lang="zh-CN" altLang="en-US" sz="6000" dirty="0">
                <a:solidFill>
                  <a:srgbClr val="FFFFFF"/>
                </a:solidFill>
                <a:latin typeface="黑体" panose="02010609060101010101" pitchFamily="49" charset="-122"/>
                <a:ea typeface="黑体" panose="02010609060101010101" pitchFamily="49" charset="-122"/>
              </a:rPr>
              <a:t>助理裁判员</a:t>
            </a:r>
          </a:p>
        </p:txBody>
      </p:sp>
      <p:sp>
        <p:nvSpPr>
          <p:cNvPr id="3" name="内容占位符 2">
            <a:extLst>
              <a:ext uri="{FF2B5EF4-FFF2-40B4-BE49-F238E27FC236}">
                <a16:creationId xmlns:a16="http://schemas.microsoft.com/office/drawing/2014/main" id="{AB35481E-BCB7-2DF8-FE69-EFDBC8BBBE8D}"/>
              </a:ext>
            </a:extLst>
          </p:cNvPr>
          <p:cNvSpPr>
            <a:spLocks noGrp="1"/>
          </p:cNvSpPr>
          <p:nvPr>
            <p:ph idx="1"/>
          </p:nvPr>
        </p:nvSpPr>
        <p:spPr>
          <a:xfrm>
            <a:off x="6503158" y="10141"/>
            <a:ext cx="4862447" cy="6847855"/>
          </a:xfrm>
        </p:spPr>
        <p:txBody>
          <a:bodyPr anchor="ctr">
            <a:normAutofit/>
          </a:bodyPr>
          <a:lstStyle/>
          <a:p>
            <a:pPr marL="0" indent="0">
              <a:buNone/>
            </a:pPr>
            <a:r>
              <a:rPr lang="zh-CN" altLang="en-US" sz="2400" dirty="0">
                <a:latin typeface="黑体" panose="02010609060101010101" pitchFamily="49" charset="-122"/>
                <a:ea typeface="黑体" panose="02010609060101010101" pitchFamily="49" charset="-122"/>
              </a:rPr>
              <a:t>当出现如下情况时，给予示意</a:t>
            </a:r>
            <a:r>
              <a:rPr lang="en-US" altLang="zh-CN" sz="2400" dirty="0">
                <a:latin typeface="黑体" panose="02010609060101010101" pitchFamily="49" charset="-122"/>
                <a:ea typeface="黑体" panose="02010609060101010101" pitchFamily="49" charset="-122"/>
              </a:rPr>
              <a:t>:</a:t>
            </a:r>
          </a:p>
          <a:p>
            <a:r>
              <a:rPr lang="zh-CN" altLang="en-US" sz="2400" dirty="0">
                <a:latin typeface="黑体" panose="02010609060101010101" pitchFamily="49" charset="-122"/>
                <a:ea typeface="黑体" panose="02010609060101010101" pitchFamily="49" charset="-122"/>
              </a:rPr>
              <a:t>球的整体离开比赛场地，应由哪一队踢角球、球门球或掷界外球。</a:t>
            </a:r>
            <a:endParaRPr lang="en-US" altLang="zh-CN" sz="2400" dirty="0">
              <a:latin typeface="黑体" panose="02010609060101010101" pitchFamily="49" charset="-122"/>
              <a:ea typeface="黑体" panose="02010609060101010101" pitchFamily="49" charset="-122"/>
            </a:endParaRPr>
          </a:p>
          <a:p>
            <a:r>
              <a:rPr lang="zh-CN" altLang="en-US" sz="2400" b="1" dirty="0">
                <a:solidFill>
                  <a:srgbClr val="FF0000"/>
                </a:solidFill>
                <a:latin typeface="黑体" panose="02010609060101010101" pitchFamily="49" charset="-122"/>
                <a:ea typeface="黑体" panose="02010609060101010101" pitchFamily="49" charset="-122"/>
              </a:rPr>
              <a:t>处于越位位置的队员可被判罚越位。</a:t>
            </a:r>
            <a:endParaRPr lang="en-US" altLang="zh-CN" sz="2400" b="1" dirty="0">
              <a:solidFill>
                <a:srgbClr val="FF0000"/>
              </a:solidFill>
              <a:latin typeface="黑体" panose="02010609060101010101" pitchFamily="49" charset="-122"/>
              <a:ea typeface="黑体" panose="02010609060101010101" pitchFamily="49" charset="-122"/>
            </a:endParaRPr>
          </a:p>
          <a:p>
            <a:r>
              <a:rPr lang="zh-CN" altLang="en-US" sz="2400" dirty="0">
                <a:latin typeface="黑体" panose="02010609060101010101" pitchFamily="49" charset="-122"/>
                <a:ea typeface="黑体" panose="02010609060101010101" pitchFamily="49" charset="-122"/>
              </a:rPr>
              <a:t>申请队员替换。</a:t>
            </a:r>
            <a:endParaRPr lang="en-US" altLang="zh-CN" sz="2400" dirty="0">
              <a:latin typeface="黑体" panose="02010609060101010101" pitchFamily="49" charset="-122"/>
              <a:ea typeface="黑体" panose="02010609060101010101" pitchFamily="49" charset="-122"/>
            </a:endParaRPr>
          </a:p>
          <a:p>
            <a:r>
              <a:rPr lang="zh-CN" altLang="en-US" sz="2400" dirty="0">
                <a:latin typeface="黑体" panose="02010609060101010101" pitchFamily="49" charset="-122"/>
                <a:ea typeface="黑体" panose="02010609060101010101" pitchFamily="49" charset="-122"/>
              </a:rPr>
              <a:t>在踢罚球点球时，守门员是否在球被踢出前离开球门线，以及球是否越过球门线。如果比赛选派附加助理裁判员，则助理裁判员的选位应在与罚球点齐平的位置上。</a:t>
            </a:r>
            <a:endParaRPr lang="en-US" altLang="zh-CN" sz="2400" dirty="0">
              <a:latin typeface="黑体" panose="02010609060101010101" pitchFamily="49" charset="-122"/>
              <a:ea typeface="黑体" panose="02010609060101010101" pitchFamily="49" charset="-122"/>
            </a:endParaRPr>
          </a:p>
          <a:p>
            <a:pPr marL="0" indent="0">
              <a:buNone/>
            </a:pPr>
            <a:r>
              <a:rPr lang="zh-CN" altLang="en-US" sz="2400" dirty="0">
                <a:latin typeface="黑体" panose="02010609060101010101" pitchFamily="49" charset="-122"/>
                <a:ea typeface="黑体" panose="02010609060101010101" pitchFamily="49" charset="-122"/>
              </a:rPr>
              <a:t>助理裁判员的协助也包括监管队员替换程序。</a:t>
            </a:r>
            <a:endParaRPr lang="en-US" altLang="zh-CN" sz="2400" dirty="0">
              <a:latin typeface="黑体" panose="02010609060101010101" pitchFamily="49" charset="-122"/>
              <a:ea typeface="黑体" panose="02010609060101010101" pitchFamily="49" charset="-122"/>
            </a:endParaRPr>
          </a:p>
          <a:p>
            <a:pPr marL="0" indent="0">
              <a:buNone/>
            </a:pPr>
            <a:r>
              <a:rPr lang="zh-CN" altLang="en-US" sz="2400" dirty="0">
                <a:latin typeface="黑体" panose="02010609060101010101" pitchFamily="49" charset="-122"/>
                <a:ea typeface="黑体" panose="02010609060101010101" pitchFamily="49" charset="-122"/>
              </a:rPr>
              <a:t>助理裁判员可进入比赛场地管理</a:t>
            </a:r>
            <a:r>
              <a:rPr lang="en-US" altLang="zh-CN" sz="2400" dirty="0">
                <a:latin typeface="黑体" panose="02010609060101010101" pitchFamily="49" charset="-122"/>
                <a:ea typeface="黑体" panose="02010609060101010101" pitchFamily="49" charset="-122"/>
              </a:rPr>
              <a:t>9.15</a:t>
            </a:r>
            <a:r>
              <a:rPr lang="zh-CN" altLang="en-US" sz="2400" dirty="0">
                <a:latin typeface="黑体" panose="02010609060101010101" pitchFamily="49" charset="-122"/>
                <a:ea typeface="黑体" panose="02010609060101010101" pitchFamily="49" charset="-122"/>
              </a:rPr>
              <a:t>米</a:t>
            </a:r>
            <a:r>
              <a:rPr lang="en-US" altLang="zh-CN" sz="2400" dirty="0">
                <a:latin typeface="黑体" panose="02010609060101010101" pitchFamily="49" charset="-122"/>
                <a:ea typeface="黑体" panose="02010609060101010101" pitchFamily="49" charset="-122"/>
              </a:rPr>
              <a:t>(10</a:t>
            </a:r>
            <a:r>
              <a:rPr lang="zh-CN" altLang="en-US" sz="2400" dirty="0">
                <a:latin typeface="黑体" panose="02010609060101010101" pitchFamily="49" charset="-122"/>
                <a:ea typeface="黑体" panose="02010609060101010101" pitchFamily="49" charset="-122"/>
              </a:rPr>
              <a:t>码</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的距离</a:t>
            </a:r>
            <a:r>
              <a:rPr lang="zh-CN" altLang="en-US" sz="2400" dirty="0"/>
              <a:t>。</a:t>
            </a:r>
          </a:p>
        </p:txBody>
      </p:sp>
    </p:spTree>
    <p:extLst>
      <p:ext uri="{BB962C8B-B14F-4D97-AF65-F5344CB8AC3E}">
        <p14:creationId xmlns:p14="http://schemas.microsoft.com/office/powerpoint/2010/main" val="3994170220"/>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D396BFEC-4339-A046-9485-0D791A730FB8}"/>
              </a:ext>
            </a:extLst>
          </p:cNvPr>
          <p:cNvSpPr>
            <a:spLocks noGrp="1"/>
          </p:cNvSpPr>
          <p:nvPr>
            <p:ph idx="1"/>
          </p:nvPr>
        </p:nvSpPr>
        <p:spPr/>
        <p:txBody>
          <a:bodyPr/>
          <a:lstStyle/>
          <a:p>
            <a:endParaRPr lang="zh-CN" altLang="en-US" dirty="0"/>
          </a:p>
        </p:txBody>
      </p:sp>
      <p:pic>
        <p:nvPicPr>
          <p:cNvPr id="5" name="图片 4">
            <a:extLst>
              <a:ext uri="{FF2B5EF4-FFF2-40B4-BE49-F238E27FC236}">
                <a16:creationId xmlns:a16="http://schemas.microsoft.com/office/drawing/2014/main" id="{960C950F-F278-45B5-9F32-AD82AFFA19FC}"/>
              </a:ext>
            </a:extLst>
          </p:cNvPr>
          <p:cNvPicPr>
            <a:picLocks noChangeAspect="1"/>
          </p:cNvPicPr>
          <p:nvPr/>
        </p:nvPicPr>
        <p:blipFill>
          <a:blip r:embed="rId2"/>
          <a:stretch>
            <a:fillRect/>
          </a:stretch>
        </p:blipFill>
        <p:spPr>
          <a:xfrm>
            <a:off x="0" y="0"/>
            <a:ext cx="6235030" cy="6858000"/>
          </a:xfrm>
          <a:prstGeom prst="rect">
            <a:avLst/>
          </a:prstGeom>
        </p:spPr>
      </p:pic>
      <p:sp>
        <p:nvSpPr>
          <p:cNvPr id="7" name="标题 6">
            <a:extLst>
              <a:ext uri="{FF2B5EF4-FFF2-40B4-BE49-F238E27FC236}">
                <a16:creationId xmlns:a16="http://schemas.microsoft.com/office/drawing/2014/main" id="{DA06F6A8-D4C1-521F-5C7A-4ABA46078346}"/>
              </a:ext>
            </a:extLst>
          </p:cNvPr>
          <p:cNvSpPr>
            <a:spLocks noGrp="1"/>
          </p:cNvSpPr>
          <p:nvPr>
            <p:ph type="title"/>
          </p:nvPr>
        </p:nvSpPr>
        <p:spPr/>
        <p:txBody>
          <a:bodyPr/>
          <a:lstStyle/>
          <a:p>
            <a:endParaRPr lang="zh-CN" altLang="en-US" dirty="0"/>
          </a:p>
        </p:txBody>
      </p:sp>
      <p:pic>
        <p:nvPicPr>
          <p:cNvPr id="9" name="图片 8">
            <a:extLst>
              <a:ext uri="{FF2B5EF4-FFF2-40B4-BE49-F238E27FC236}">
                <a16:creationId xmlns:a16="http://schemas.microsoft.com/office/drawing/2014/main" id="{D49D9068-1695-6815-08FB-6CD666EB77E9}"/>
              </a:ext>
            </a:extLst>
          </p:cNvPr>
          <p:cNvPicPr>
            <a:picLocks noChangeAspect="1"/>
          </p:cNvPicPr>
          <p:nvPr/>
        </p:nvPicPr>
        <p:blipFill>
          <a:blip r:embed="rId3"/>
          <a:stretch>
            <a:fillRect/>
          </a:stretch>
        </p:blipFill>
        <p:spPr>
          <a:xfrm>
            <a:off x="6028999" y="0"/>
            <a:ext cx="6163001" cy="6858000"/>
          </a:xfrm>
          <a:prstGeom prst="rect">
            <a:avLst/>
          </a:prstGeom>
        </p:spPr>
      </p:pic>
    </p:spTree>
    <p:extLst>
      <p:ext uri="{BB962C8B-B14F-4D97-AF65-F5344CB8AC3E}">
        <p14:creationId xmlns:p14="http://schemas.microsoft.com/office/powerpoint/2010/main" val="495297439"/>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1055125-BA3E-1A1F-9A09-59DB51D8A9E0}"/>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08FA6B6D-8D63-301F-B160-85AEA2304473}"/>
              </a:ext>
            </a:extLst>
          </p:cNvPr>
          <p:cNvSpPr>
            <a:spLocks noGrp="1"/>
          </p:cNvSpPr>
          <p:nvPr>
            <p:ph idx="1"/>
          </p:nvPr>
        </p:nvSpPr>
        <p:spPr/>
        <p:txBody>
          <a:bodyPr/>
          <a:lstStyle/>
          <a:p>
            <a:endParaRPr lang="zh-CN" altLang="en-US"/>
          </a:p>
        </p:txBody>
      </p:sp>
      <p:pic>
        <p:nvPicPr>
          <p:cNvPr id="5" name="图片 4">
            <a:extLst>
              <a:ext uri="{FF2B5EF4-FFF2-40B4-BE49-F238E27FC236}">
                <a16:creationId xmlns:a16="http://schemas.microsoft.com/office/drawing/2014/main" id="{CC51B1E8-F10D-16ED-C819-13A0D14AB189}"/>
              </a:ext>
            </a:extLst>
          </p:cNvPr>
          <p:cNvPicPr>
            <a:picLocks noChangeAspect="1"/>
          </p:cNvPicPr>
          <p:nvPr/>
        </p:nvPicPr>
        <p:blipFill>
          <a:blip r:embed="rId2"/>
          <a:stretch>
            <a:fillRect/>
          </a:stretch>
        </p:blipFill>
        <p:spPr>
          <a:xfrm>
            <a:off x="-1" y="0"/>
            <a:ext cx="12095855" cy="6858000"/>
          </a:xfrm>
          <a:prstGeom prst="rect">
            <a:avLst/>
          </a:prstGeom>
        </p:spPr>
      </p:pic>
    </p:spTree>
    <p:extLst>
      <p:ext uri="{BB962C8B-B14F-4D97-AF65-F5344CB8AC3E}">
        <p14:creationId xmlns:p14="http://schemas.microsoft.com/office/powerpoint/2010/main" val="3102629037"/>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3445A55-28B2-1CC6-F752-0BBBFDCD7992}"/>
              </a:ext>
            </a:extLst>
          </p:cNvPr>
          <p:cNvSpPr>
            <a:spLocks noGrp="1"/>
          </p:cNvSpPr>
          <p:nvPr>
            <p:ph type="title"/>
          </p:nvPr>
        </p:nvSpPr>
        <p:spPr/>
        <p:txBody>
          <a:bodyPr/>
          <a:lstStyle/>
          <a:p>
            <a:endParaRPr lang="zh-CN" altLang="en-US" dirty="0"/>
          </a:p>
        </p:txBody>
      </p:sp>
      <p:sp>
        <p:nvSpPr>
          <p:cNvPr id="3" name="内容占位符 2">
            <a:extLst>
              <a:ext uri="{FF2B5EF4-FFF2-40B4-BE49-F238E27FC236}">
                <a16:creationId xmlns:a16="http://schemas.microsoft.com/office/drawing/2014/main" id="{CCBB5276-E798-34F2-FFF7-B13BFC08635B}"/>
              </a:ext>
            </a:extLst>
          </p:cNvPr>
          <p:cNvSpPr>
            <a:spLocks noGrp="1"/>
          </p:cNvSpPr>
          <p:nvPr>
            <p:ph idx="1"/>
          </p:nvPr>
        </p:nvSpPr>
        <p:spPr/>
        <p:txBody>
          <a:bodyPr/>
          <a:lstStyle/>
          <a:p>
            <a:endParaRPr lang="zh-CN" altLang="en-US"/>
          </a:p>
        </p:txBody>
      </p:sp>
      <p:pic>
        <p:nvPicPr>
          <p:cNvPr id="5" name="图片 4">
            <a:extLst>
              <a:ext uri="{FF2B5EF4-FFF2-40B4-BE49-F238E27FC236}">
                <a16:creationId xmlns:a16="http://schemas.microsoft.com/office/drawing/2014/main" id="{F47E1B46-F625-8DE7-AEE3-54CA36CB518D}"/>
              </a:ext>
            </a:extLst>
          </p:cNvPr>
          <p:cNvPicPr>
            <a:picLocks noChangeAspect="1"/>
          </p:cNvPicPr>
          <p:nvPr/>
        </p:nvPicPr>
        <p:blipFill>
          <a:blip r:embed="rId2"/>
          <a:stretch>
            <a:fillRect/>
          </a:stretch>
        </p:blipFill>
        <p:spPr>
          <a:xfrm>
            <a:off x="0" y="0"/>
            <a:ext cx="12261552" cy="6858000"/>
          </a:xfrm>
          <a:prstGeom prst="rect">
            <a:avLst/>
          </a:prstGeom>
        </p:spPr>
      </p:pic>
    </p:spTree>
    <p:extLst>
      <p:ext uri="{BB962C8B-B14F-4D97-AF65-F5344CB8AC3E}">
        <p14:creationId xmlns:p14="http://schemas.microsoft.com/office/powerpoint/2010/main" val="301489877"/>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8CC551E-FD02-5739-3CCC-AA57797CB62E}"/>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63DA1D55-F708-CC4D-FD14-5550166ACCC1}"/>
              </a:ext>
            </a:extLst>
          </p:cNvPr>
          <p:cNvSpPr>
            <a:spLocks noGrp="1"/>
          </p:cNvSpPr>
          <p:nvPr>
            <p:ph idx="1"/>
          </p:nvPr>
        </p:nvSpPr>
        <p:spPr/>
        <p:txBody>
          <a:bodyPr/>
          <a:lstStyle/>
          <a:p>
            <a:endParaRPr lang="zh-CN" altLang="en-US"/>
          </a:p>
        </p:txBody>
      </p:sp>
      <p:pic>
        <p:nvPicPr>
          <p:cNvPr id="5" name="图片 4">
            <a:extLst>
              <a:ext uri="{FF2B5EF4-FFF2-40B4-BE49-F238E27FC236}">
                <a16:creationId xmlns:a16="http://schemas.microsoft.com/office/drawing/2014/main" id="{0E2A995A-9572-4FC2-6990-1779ECF2F56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823156194"/>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E754D3-410D-94B3-F840-213E71D13B41}"/>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77CDC8DB-04D6-50AE-9F54-59FF8823C342}"/>
              </a:ext>
            </a:extLst>
          </p:cNvPr>
          <p:cNvSpPr>
            <a:spLocks noGrp="1"/>
          </p:cNvSpPr>
          <p:nvPr>
            <p:ph idx="1"/>
          </p:nvPr>
        </p:nvSpPr>
        <p:spPr/>
        <p:txBody>
          <a:bodyPr/>
          <a:lstStyle/>
          <a:p>
            <a:endParaRPr lang="zh-CN" altLang="en-US"/>
          </a:p>
        </p:txBody>
      </p:sp>
      <p:pic>
        <p:nvPicPr>
          <p:cNvPr id="5" name="图片 4">
            <a:extLst>
              <a:ext uri="{FF2B5EF4-FFF2-40B4-BE49-F238E27FC236}">
                <a16:creationId xmlns:a16="http://schemas.microsoft.com/office/drawing/2014/main" id="{2D374449-C3E2-7090-B141-9560B0F6FF46}"/>
              </a:ext>
            </a:extLst>
          </p:cNvPr>
          <p:cNvPicPr>
            <a:picLocks noChangeAspect="1"/>
          </p:cNvPicPr>
          <p:nvPr/>
        </p:nvPicPr>
        <p:blipFill>
          <a:blip r:embed="rId2"/>
          <a:stretch>
            <a:fillRect/>
          </a:stretch>
        </p:blipFill>
        <p:spPr>
          <a:xfrm>
            <a:off x="0" y="0"/>
            <a:ext cx="6096000" cy="6858000"/>
          </a:xfrm>
          <a:prstGeom prst="rect">
            <a:avLst/>
          </a:prstGeom>
        </p:spPr>
      </p:pic>
      <p:pic>
        <p:nvPicPr>
          <p:cNvPr id="7" name="图片 6">
            <a:extLst>
              <a:ext uri="{FF2B5EF4-FFF2-40B4-BE49-F238E27FC236}">
                <a16:creationId xmlns:a16="http://schemas.microsoft.com/office/drawing/2014/main" id="{190EA78B-A316-FA8D-DB5A-6E0854B6D571}"/>
              </a:ext>
            </a:extLst>
          </p:cNvPr>
          <p:cNvPicPr>
            <a:picLocks noChangeAspect="1"/>
          </p:cNvPicPr>
          <p:nvPr/>
        </p:nvPicPr>
        <p:blipFill>
          <a:blip r:embed="rId3"/>
          <a:stretch>
            <a:fillRect/>
          </a:stretch>
        </p:blipFill>
        <p:spPr>
          <a:xfrm>
            <a:off x="5960751" y="0"/>
            <a:ext cx="6231249" cy="6858000"/>
          </a:xfrm>
          <a:prstGeom prst="rect">
            <a:avLst/>
          </a:prstGeom>
        </p:spPr>
      </p:pic>
    </p:spTree>
    <p:extLst>
      <p:ext uri="{BB962C8B-B14F-4D97-AF65-F5344CB8AC3E}">
        <p14:creationId xmlns:p14="http://schemas.microsoft.com/office/powerpoint/2010/main" val="589656694"/>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B5510E-AA4E-E17D-B803-1B75B4B6A790}"/>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D97D4648-626B-9B0C-4424-96DB4B5C0E5F}"/>
              </a:ext>
            </a:extLst>
          </p:cNvPr>
          <p:cNvSpPr>
            <a:spLocks noGrp="1"/>
          </p:cNvSpPr>
          <p:nvPr>
            <p:ph idx="1"/>
          </p:nvPr>
        </p:nvSpPr>
        <p:spPr/>
        <p:txBody>
          <a:bodyPr/>
          <a:lstStyle/>
          <a:p>
            <a:endParaRPr lang="zh-CN" altLang="en-US"/>
          </a:p>
        </p:txBody>
      </p:sp>
      <p:pic>
        <p:nvPicPr>
          <p:cNvPr id="5" name="图片 4">
            <a:extLst>
              <a:ext uri="{FF2B5EF4-FFF2-40B4-BE49-F238E27FC236}">
                <a16:creationId xmlns:a16="http://schemas.microsoft.com/office/drawing/2014/main" id="{B5C1E385-3518-D882-50AA-1BB3DB76AB21}"/>
              </a:ext>
            </a:extLst>
          </p:cNvPr>
          <p:cNvPicPr>
            <a:picLocks noChangeAspect="1"/>
          </p:cNvPicPr>
          <p:nvPr/>
        </p:nvPicPr>
        <p:blipFill>
          <a:blip r:embed="rId2"/>
          <a:stretch>
            <a:fillRect/>
          </a:stretch>
        </p:blipFill>
        <p:spPr>
          <a:xfrm>
            <a:off x="0" y="0"/>
            <a:ext cx="6205350" cy="6858000"/>
          </a:xfrm>
          <a:prstGeom prst="rect">
            <a:avLst/>
          </a:prstGeom>
        </p:spPr>
      </p:pic>
      <p:pic>
        <p:nvPicPr>
          <p:cNvPr id="7" name="图片 6">
            <a:extLst>
              <a:ext uri="{FF2B5EF4-FFF2-40B4-BE49-F238E27FC236}">
                <a16:creationId xmlns:a16="http://schemas.microsoft.com/office/drawing/2014/main" id="{DF85C9E8-1F69-9508-DE15-0C27A03ED118}"/>
              </a:ext>
            </a:extLst>
          </p:cNvPr>
          <p:cNvPicPr>
            <a:picLocks noChangeAspect="1"/>
          </p:cNvPicPr>
          <p:nvPr/>
        </p:nvPicPr>
        <p:blipFill>
          <a:blip r:embed="rId3"/>
          <a:stretch>
            <a:fillRect/>
          </a:stretch>
        </p:blipFill>
        <p:spPr>
          <a:xfrm>
            <a:off x="6010069" y="0"/>
            <a:ext cx="6181931" cy="6858000"/>
          </a:xfrm>
          <a:prstGeom prst="rect">
            <a:avLst/>
          </a:prstGeom>
        </p:spPr>
      </p:pic>
    </p:spTree>
    <p:extLst>
      <p:ext uri="{BB962C8B-B14F-4D97-AF65-F5344CB8AC3E}">
        <p14:creationId xmlns:p14="http://schemas.microsoft.com/office/powerpoint/2010/main" val="2015411931"/>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ectangle 2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Shape 32">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5" name="Rectangle 34">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标题 3">
            <a:extLst>
              <a:ext uri="{FF2B5EF4-FFF2-40B4-BE49-F238E27FC236}">
                <a16:creationId xmlns:a16="http://schemas.microsoft.com/office/drawing/2014/main" id="{E9A22DF2-B04D-CB7E-58C0-B355AC571D37}"/>
              </a:ext>
            </a:extLst>
          </p:cNvPr>
          <p:cNvSpPr>
            <a:spLocks noGrp="1"/>
          </p:cNvSpPr>
          <p:nvPr>
            <p:ph type="title"/>
          </p:nvPr>
        </p:nvSpPr>
        <p:spPr>
          <a:xfrm>
            <a:off x="466722" y="586855"/>
            <a:ext cx="3201366" cy="3387497"/>
          </a:xfrm>
        </p:spPr>
        <p:txBody>
          <a:bodyPr anchor="b">
            <a:normAutofit/>
          </a:bodyPr>
          <a:lstStyle/>
          <a:p>
            <a:pPr algn="r"/>
            <a:r>
              <a:rPr lang="zh-CN" altLang="en-US" sz="6000" kern="1200" dirty="0">
                <a:solidFill>
                  <a:srgbClr val="FFFFFF"/>
                </a:solidFill>
                <a:latin typeface="黑体" panose="02010609060101010101" pitchFamily="49" charset="-122"/>
                <a:ea typeface="黑体" panose="02010609060101010101" pitchFamily="49" charset="-122"/>
              </a:rPr>
              <a:t>什么是裁判员？</a:t>
            </a:r>
            <a:endParaRPr lang="zh-CN" altLang="en-US" sz="6000" dirty="0">
              <a:solidFill>
                <a:srgbClr val="FFFFFF"/>
              </a:solidFill>
              <a:latin typeface="黑体" panose="02010609060101010101" pitchFamily="49" charset="-122"/>
              <a:ea typeface="黑体" panose="02010609060101010101" pitchFamily="49" charset="-122"/>
            </a:endParaRPr>
          </a:p>
        </p:txBody>
      </p:sp>
      <p:sp>
        <p:nvSpPr>
          <p:cNvPr id="5" name="内容占位符 4">
            <a:extLst>
              <a:ext uri="{FF2B5EF4-FFF2-40B4-BE49-F238E27FC236}">
                <a16:creationId xmlns:a16="http://schemas.microsoft.com/office/drawing/2014/main" id="{BEB275C1-8677-B6D6-DAF5-56A9615D921D}"/>
              </a:ext>
            </a:extLst>
          </p:cNvPr>
          <p:cNvSpPr>
            <a:spLocks noGrp="1"/>
          </p:cNvSpPr>
          <p:nvPr>
            <p:ph idx="1"/>
          </p:nvPr>
        </p:nvSpPr>
        <p:spPr>
          <a:xfrm>
            <a:off x="4810259" y="649480"/>
            <a:ext cx="6555347" cy="5546047"/>
          </a:xfrm>
        </p:spPr>
        <p:txBody>
          <a:bodyPr anchor="ctr">
            <a:normAutofit/>
          </a:bodyPr>
          <a:lstStyle/>
          <a:p>
            <a:r>
              <a:rPr lang="zh-CN" altLang="en-US" dirty="0">
                <a:latin typeface="黑体" panose="02010609060101010101" pitchFamily="49" charset="-122"/>
                <a:ea typeface="黑体" panose="02010609060101010101" pitchFamily="49" charset="-122"/>
              </a:rPr>
              <a:t>裁判员的定位是什么？</a:t>
            </a:r>
            <a:endParaRPr lang="en-US" altLang="zh-CN" dirty="0">
              <a:latin typeface="黑体" panose="02010609060101010101" pitchFamily="49" charset="-122"/>
              <a:ea typeface="黑体" panose="02010609060101010101" pitchFamily="49" charset="-122"/>
            </a:endParaRPr>
          </a:p>
          <a:p>
            <a:endParaRPr lang="en-US" altLang="zh-CN" dirty="0">
              <a:latin typeface="黑体" panose="02010609060101010101" pitchFamily="49" charset="-122"/>
              <a:ea typeface="黑体" panose="02010609060101010101" pitchFamily="49" charset="-122"/>
            </a:endParaRPr>
          </a:p>
          <a:p>
            <a:r>
              <a:rPr lang="zh-CN" altLang="en-US" dirty="0">
                <a:latin typeface="黑体" panose="02010609060101010101" pitchFamily="49" charset="-122"/>
                <a:ea typeface="黑体" panose="02010609060101010101" pitchFamily="49" charset="-122"/>
              </a:rPr>
              <a:t>在场上和队员是什么关系？</a:t>
            </a:r>
            <a:endParaRPr lang="en-US" altLang="zh-CN" dirty="0">
              <a:latin typeface="黑体" panose="02010609060101010101" pitchFamily="49" charset="-122"/>
              <a:ea typeface="黑体" panose="02010609060101010101" pitchFamily="49" charset="-122"/>
            </a:endParaRPr>
          </a:p>
          <a:p>
            <a:endParaRPr lang="en-US" altLang="zh-CN" dirty="0">
              <a:latin typeface="黑体" panose="02010609060101010101" pitchFamily="49" charset="-122"/>
              <a:ea typeface="黑体" panose="02010609060101010101" pitchFamily="49" charset="-122"/>
            </a:endParaRPr>
          </a:p>
          <a:p>
            <a:r>
              <a:rPr lang="zh-CN" altLang="en-US" dirty="0">
                <a:latin typeface="黑体" panose="02010609060101010101" pitchFamily="49" charset="-122"/>
                <a:ea typeface="黑体" panose="02010609060101010101" pitchFamily="49" charset="-122"/>
              </a:rPr>
              <a:t>裁判员有哪些职责？</a:t>
            </a:r>
            <a:endParaRPr lang="en-US" altLang="zh-CN" dirty="0">
              <a:latin typeface="黑体" panose="02010609060101010101" pitchFamily="49" charset="-122"/>
              <a:ea typeface="黑体" panose="02010609060101010101" pitchFamily="49" charset="-122"/>
            </a:endParaRPr>
          </a:p>
          <a:p>
            <a:pPr marL="0" indent="0">
              <a:buNone/>
            </a:pPr>
            <a:endParaRPr lang="en-US" altLang="zh-CN" sz="2000" dirty="0"/>
          </a:p>
          <a:p>
            <a:pPr marL="0" indent="0">
              <a:buNone/>
            </a:pPr>
            <a:r>
              <a:rPr lang="zh-CN" altLang="en-US" sz="3200" b="1" dirty="0">
                <a:solidFill>
                  <a:srgbClr val="FF0000"/>
                </a:solidFill>
                <a:latin typeface="黑体" panose="02010609060101010101" pitchFamily="49" charset="-122"/>
                <a:ea typeface="黑体" panose="02010609060101010101" pitchFamily="49" charset="-122"/>
              </a:rPr>
              <a:t>要学会控制比赛，而不是比赛控制。</a:t>
            </a:r>
          </a:p>
        </p:txBody>
      </p:sp>
    </p:spTree>
    <p:extLst>
      <p:ext uri="{BB962C8B-B14F-4D97-AF65-F5344CB8AC3E}">
        <p14:creationId xmlns:p14="http://schemas.microsoft.com/office/powerpoint/2010/main" val="3351116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anim calcmode="lin" valueType="num">
                                      <p:cBhvr additive="base">
                                        <p:cTn id="7"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71B3862-B3D6-2C37-3AEB-ADB90608F7C6}"/>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36441B00-9FE8-4C46-F37E-025F227774DE}"/>
              </a:ext>
            </a:extLst>
          </p:cNvPr>
          <p:cNvSpPr>
            <a:spLocks noGrp="1"/>
          </p:cNvSpPr>
          <p:nvPr>
            <p:ph idx="1"/>
          </p:nvPr>
        </p:nvSpPr>
        <p:spPr/>
        <p:txBody>
          <a:bodyPr/>
          <a:lstStyle/>
          <a:p>
            <a:endParaRPr lang="zh-CN" altLang="en-US"/>
          </a:p>
        </p:txBody>
      </p:sp>
      <p:pic>
        <p:nvPicPr>
          <p:cNvPr id="5" name="图片 4">
            <a:extLst>
              <a:ext uri="{FF2B5EF4-FFF2-40B4-BE49-F238E27FC236}">
                <a16:creationId xmlns:a16="http://schemas.microsoft.com/office/drawing/2014/main" id="{B3999DD9-3950-0469-67B3-92603B93A572}"/>
              </a:ext>
            </a:extLst>
          </p:cNvPr>
          <p:cNvPicPr>
            <a:picLocks noChangeAspect="1"/>
          </p:cNvPicPr>
          <p:nvPr/>
        </p:nvPicPr>
        <p:blipFill>
          <a:blip r:embed="rId3"/>
          <a:stretch>
            <a:fillRect/>
          </a:stretch>
        </p:blipFill>
        <p:spPr>
          <a:xfrm>
            <a:off x="0" y="0"/>
            <a:ext cx="6321150" cy="6858000"/>
          </a:xfrm>
          <a:prstGeom prst="rect">
            <a:avLst/>
          </a:prstGeom>
        </p:spPr>
      </p:pic>
      <p:pic>
        <p:nvPicPr>
          <p:cNvPr id="7" name="图片 6">
            <a:extLst>
              <a:ext uri="{FF2B5EF4-FFF2-40B4-BE49-F238E27FC236}">
                <a16:creationId xmlns:a16="http://schemas.microsoft.com/office/drawing/2014/main" id="{8EBCAB46-D856-7FBE-3CA6-FA723CFAE82B}"/>
              </a:ext>
            </a:extLst>
          </p:cNvPr>
          <p:cNvPicPr>
            <a:picLocks noChangeAspect="1"/>
          </p:cNvPicPr>
          <p:nvPr/>
        </p:nvPicPr>
        <p:blipFill>
          <a:blip r:embed="rId4"/>
          <a:stretch>
            <a:fillRect/>
          </a:stretch>
        </p:blipFill>
        <p:spPr>
          <a:xfrm>
            <a:off x="6009995" y="0"/>
            <a:ext cx="6182005" cy="6858000"/>
          </a:xfrm>
          <a:prstGeom prst="rect">
            <a:avLst/>
          </a:prstGeom>
        </p:spPr>
      </p:pic>
    </p:spTree>
    <p:extLst>
      <p:ext uri="{BB962C8B-B14F-4D97-AF65-F5344CB8AC3E}">
        <p14:creationId xmlns:p14="http://schemas.microsoft.com/office/powerpoint/2010/main" val="2919858192"/>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标题 1">
            <a:extLst>
              <a:ext uri="{FF2B5EF4-FFF2-40B4-BE49-F238E27FC236}">
                <a16:creationId xmlns:a16="http://schemas.microsoft.com/office/drawing/2014/main" id="{5D6E2219-AC26-6E66-EC5E-1B124B6E2FD8}"/>
              </a:ext>
            </a:extLst>
          </p:cNvPr>
          <p:cNvSpPr>
            <a:spLocks noGrp="1"/>
          </p:cNvSpPr>
          <p:nvPr>
            <p:ph type="title"/>
          </p:nvPr>
        </p:nvSpPr>
        <p:spPr>
          <a:xfrm>
            <a:off x="826396" y="586855"/>
            <a:ext cx="4230100" cy="3387497"/>
          </a:xfrm>
        </p:spPr>
        <p:txBody>
          <a:bodyPr anchor="b">
            <a:normAutofit/>
          </a:bodyPr>
          <a:lstStyle/>
          <a:p>
            <a:pPr algn="r"/>
            <a:r>
              <a:rPr lang="zh-CN" altLang="en-US" sz="6000" dirty="0">
                <a:solidFill>
                  <a:srgbClr val="FFFFFF"/>
                </a:solidFill>
                <a:latin typeface="黑体" panose="02010609060101010101" pitchFamily="49" charset="-122"/>
                <a:ea typeface="黑体" panose="02010609060101010101" pitchFamily="49" charset="-122"/>
              </a:rPr>
              <a:t>第四官员</a:t>
            </a:r>
          </a:p>
        </p:txBody>
      </p:sp>
      <p:sp>
        <p:nvSpPr>
          <p:cNvPr id="3" name="内容占位符 2">
            <a:extLst>
              <a:ext uri="{FF2B5EF4-FFF2-40B4-BE49-F238E27FC236}">
                <a16:creationId xmlns:a16="http://schemas.microsoft.com/office/drawing/2014/main" id="{15A7B289-DD1E-773E-4F4B-02FEDCAF4EA7}"/>
              </a:ext>
            </a:extLst>
          </p:cNvPr>
          <p:cNvSpPr>
            <a:spLocks noGrp="1"/>
          </p:cNvSpPr>
          <p:nvPr>
            <p:ph idx="1"/>
          </p:nvPr>
        </p:nvSpPr>
        <p:spPr>
          <a:xfrm>
            <a:off x="6503158" y="10141"/>
            <a:ext cx="4862447" cy="6847855"/>
          </a:xfrm>
        </p:spPr>
        <p:txBody>
          <a:bodyPr anchor="ctr">
            <a:normAutofit/>
          </a:bodyPr>
          <a:lstStyle/>
          <a:p>
            <a:pPr marL="0" indent="0">
              <a:buNone/>
            </a:pPr>
            <a:r>
              <a:rPr lang="zh-CN" altLang="en-US" dirty="0">
                <a:latin typeface="黑体" panose="02010609060101010101" pitchFamily="49" charset="-122"/>
                <a:ea typeface="黑体" panose="02010609060101010101" pitchFamily="49" charset="-122"/>
              </a:rPr>
              <a:t>第四官员的协助包括</a:t>
            </a:r>
            <a:r>
              <a:rPr lang="en-US" altLang="zh-CN" dirty="0">
                <a:latin typeface="黑体" panose="02010609060101010101" pitchFamily="49" charset="-122"/>
                <a:ea typeface="黑体" panose="02010609060101010101" pitchFamily="49" charset="-122"/>
              </a:rPr>
              <a:t>:</a:t>
            </a:r>
          </a:p>
          <a:p>
            <a:r>
              <a:rPr lang="zh-CN" altLang="en-US" dirty="0">
                <a:latin typeface="黑体" panose="02010609060101010101" pitchFamily="49" charset="-122"/>
                <a:ea typeface="黑体" panose="02010609060101010101" pitchFamily="49" charset="-122"/>
              </a:rPr>
              <a:t>监管队员替换程序。</a:t>
            </a:r>
            <a:endParaRPr lang="en-US" altLang="zh-CN" dirty="0">
              <a:latin typeface="黑体" panose="02010609060101010101" pitchFamily="49" charset="-122"/>
              <a:ea typeface="黑体" panose="02010609060101010101" pitchFamily="49" charset="-122"/>
            </a:endParaRPr>
          </a:p>
          <a:p>
            <a:r>
              <a:rPr lang="zh-CN" altLang="en-US" dirty="0">
                <a:latin typeface="黑体" panose="02010609060101010101" pitchFamily="49" charset="-122"/>
                <a:ea typeface="黑体" panose="02010609060101010101" pitchFamily="49" charset="-122"/>
              </a:rPr>
              <a:t>检查场上队员</a:t>
            </a:r>
            <a:r>
              <a:rPr lang="en-US" altLang="zh-CN" dirty="0">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替补队员的装备。</a:t>
            </a:r>
            <a:endParaRPr lang="en-US" altLang="zh-CN" dirty="0">
              <a:latin typeface="黑体" panose="02010609060101010101" pitchFamily="49" charset="-122"/>
              <a:ea typeface="黑体" panose="02010609060101010101" pitchFamily="49" charset="-122"/>
            </a:endParaRPr>
          </a:p>
          <a:p>
            <a:r>
              <a:rPr lang="zh-CN" altLang="en-US" dirty="0">
                <a:latin typeface="黑体" panose="02010609060101010101" pitchFamily="49" charset="-122"/>
                <a:ea typeface="黑体" panose="02010609060101010101" pitchFamily="49" charset="-122"/>
              </a:rPr>
              <a:t>在裁判员示意</a:t>
            </a:r>
            <a:r>
              <a:rPr lang="en-US" altLang="zh-CN" dirty="0">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同意后让场上队员重新进入比赛场地。</a:t>
            </a:r>
            <a:endParaRPr lang="en-US" altLang="zh-CN" dirty="0">
              <a:latin typeface="黑体" panose="02010609060101010101" pitchFamily="49" charset="-122"/>
              <a:ea typeface="黑体" panose="02010609060101010101" pitchFamily="49" charset="-122"/>
            </a:endParaRPr>
          </a:p>
          <a:p>
            <a:r>
              <a:rPr lang="zh-CN" altLang="en-US" dirty="0">
                <a:latin typeface="黑体" panose="02010609060101010101" pitchFamily="49" charset="-122"/>
                <a:ea typeface="黑体" panose="02010609060101010101" pitchFamily="49" charset="-122"/>
              </a:rPr>
              <a:t>监管用于更换使用的比赛用球。</a:t>
            </a:r>
            <a:endParaRPr lang="en-US" altLang="zh-CN" dirty="0">
              <a:latin typeface="黑体" panose="02010609060101010101" pitchFamily="49" charset="-122"/>
              <a:ea typeface="黑体" panose="02010609060101010101" pitchFamily="49" charset="-122"/>
            </a:endParaRPr>
          </a:p>
          <a:p>
            <a:r>
              <a:rPr lang="zh-CN" altLang="en-US" dirty="0">
                <a:latin typeface="黑体" panose="02010609060101010101" pitchFamily="49" charset="-122"/>
                <a:ea typeface="黑体" panose="02010609060101010101" pitchFamily="49" charset="-122"/>
              </a:rPr>
              <a:t>在各半场</a:t>
            </a:r>
            <a:r>
              <a:rPr lang="en-US" altLang="zh-CN" dirty="0">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包括加时赛</a:t>
            </a:r>
            <a:r>
              <a:rPr lang="en-US" altLang="zh-CN" dirty="0">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结束时，展示裁判员将要补足的最短补时时间。</a:t>
            </a:r>
            <a:endParaRPr lang="en-US" altLang="zh-CN" dirty="0">
              <a:latin typeface="黑体" panose="02010609060101010101" pitchFamily="49" charset="-122"/>
              <a:ea typeface="黑体" panose="02010609060101010101" pitchFamily="49" charset="-122"/>
            </a:endParaRPr>
          </a:p>
          <a:p>
            <a:r>
              <a:rPr lang="zh-CN" altLang="en-US" dirty="0">
                <a:latin typeface="黑体" panose="02010609060101010101" pitchFamily="49" charset="-122"/>
                <a:ea typeface="黑体" panose="02010609060101010101" pitchFamily="49" charset="-122"/>
              </a:rPr>
              <a:t>将技术区域人员的不当行为告知裁判员。</a:t>
            </a:r>
          </a:p>
        </p:txBody>
      </p:sp>
    </p:spTree>
    <p:extLst>
      <p:ext uri="{BB962C8B-B14F-4D97-AF65-F5344CB8AC3E}">
        <p14:creationId xmlns:p14="http://schemas.microsoft.com/office/powerpoint/2010/main" val="1481840441"/>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标题 1">
            <a:extLst>
              <a:ext uri="{FF2B5EF4-FFF2-40B4-BE49-F238E27FC236}">
                <a16:creationId xmlns:a16="http://schemas.microsoft.com/office/drawing/2014/main" id="{4295E898-AFC5-A1AD-54E2-F3728F403C98}"/>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zh-CN" altLang="en-US" kern="1200" dirty="0">
                <a:solidFill>
                  <a:srgbClr val="FFFFFF"/>
                </a:solidFill>
                <a:latin typeface="黑体" panose="02010609060101010101" pitchFamily="49" charset="-122"/>
                <a:ea typeface="黑体" panose="02010609060101010101" pitchFamily="49" charset="-122"/>
              </a:rPr>
              <a:t>团队配合</a:t>
            </a:r>
          </a:p>
        </p:txBody>
      </p:sp>
      <p:sp>
        <p:nvSpPr>
          <p:cNvPr id="4" name="文本占位符 3">
            <a:extLst>
              <a:ext uri="{FF2B5EF4-FFF2-40B4-BE49-F238E27FC236}">
                <a16:creationId xmlns:a16="http://schemas.microsoft.com/office/drawing/2014/main" id="{3AE5E0E2-8DE2-03FA-44E5-A9FE7741E994}"/>
              </a:ext>
            </a:extLst>
          </p:cNvPr>
          <p:cNvSpPr>
            <a:spLocks noGrp="1"/>
          </p:cNvSpPr>
          <p:nvPr>
            <p:ph type="body" idx="1"/>
          </p:nvPr>
        </p:nvSpPr>
        <p:spPr>
          <a:xfrm>
            <a:off x="1350682" y="4870824"/>
            <a:ext cx="10005951" cy="1458258"/>
          </a:xfrm>
        </p:spPr>
        <p:txBody>
          <a:bodyPr vert="horz" lIns="91440" tIns="45720" rIns="91440" bIns="45720" rtlCol="0" anchor="ctr">
            <a:normAutofit/>
          </a:bodyPr>
          <a:lstStyle/>
          <a:p>
            <a:endParaRPr lang="en-US" altLang="zh-CN" sz="2400" kern="1200">
              <a:solidFill>
                <a:schemeClr val="tx1"/>
              </a:solidFill>
              <a:latin typeface="+mn-lt"/>
              <a:ea typeface="+mn-ea"/>
              <a:cs typeface="+mn-cs"/>
            </a:endParaRPr>
          </a:p>
        </p:txBody>
      </p:sp>
    </p:spTree>
    <p:extLst>
      <p:ext uri="{BB962C8B-B14F-4D97-AF65-F5344CB8AC3E}">
        <p14:creationId xmlns:p14="http://schemas.microsoft.com/office/powerpoint/2010/main" val="1912918140"/>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标题 5">
            <a:extLst>
              <a:ext uri="{FF2B5EF4-FFF2-40B4-BE49-F238E27FC236}">
                <a16:creationId xmlns:a16="http://schemas.microsoft.com/office/drawing/2014/main" id="{168DD1D5-108E-95D2-723D-A22E7D98BBCC}"/>
              </a:ext>
            </a:extLst>
          </p:cNvPr>
          <p:cNvSpPr>
            <a:spLocks noGrp="1"/>
          </p:cNvSpPr>
          <p:nvPr>
            <p:ph type="title"/>
          </p:nvPr>
        </p:nvSpPr>
        <p:spPr>
          <a:xfrm>
            <a:off x="826396" y="586855"/>
            <a:ext cx="4230100" cy="3387497"/>
          </a:xfrm>
        </p:spPr>
        <p:txBody>
          <a:bodyPr anchor="b">
            <a:normAutofit/>
          </a:bodyPr>
          <a:lstStyle/>
          <a:p>
            <a:pPr algn="r"/>
            <a:r>
              <a:rPr lang="zh-CN" altLang="en-US" sz="6000" b="1" dirty="0">
                <a:solidFill>
                  <a:srgbClr val="FFFFFF"/>
                </a:solidFill>
                <a:latin typeface="黑体" panose="02010609060101010101" pitchFamily="49" charset="-122"/>
                <a:ea typeface="黑体" panose="02010609060101010101" pitchFamily="49" charset="-122"/>
              </a:rPr>
              <a:t>四位一体</a:t>
            </a:r>
          </a:p>
        </p:txBody>
      </p:sp>
      <p:sp>
        <p:nvSpPr>
          <p:cNvPr id="7" name="内容占位符 6">
            <a:extLst>
              <a:ext uri="{FF2B5EF4-FFF2-40B4-BE49-F238E27FC236}">
                <a16:creationId xmlns:a16="http://schemas.microsoft.com/office/drawing/2014/main" id="{7E748370-943B-89FF-A3E4-15A16F92E763}"/>
              </a:ext>
            </a:extLst>
          </p:cNvPr>
          <p:cNvSpPr>
            <a:spLocks noGrp="1"/>
          </p:cNvSpPr>
          <p:nvPr>
            <p:ph idx="1"/>
          </p:nvPr>
        </p:nvSpPr>
        <p:spPr>
          <a:xfrm>
            <a:off x="6503158" y="10142"/>
            <a:ext cx="4862447" cy="6847856"/>
          </a:xfrm>
        </p:spPr>
        <p:txBody>
          <a:bodyPr anchor="ctr">
            <a:normAutofit/>
          </a:bodyPr>
          <a:lstStyle/>
          <a:p>
            <a:r>
              <a:rPr lang="zh-CN" altLang="en-US" sz="2400" dirty="0">
                <a:latin typeface="黑体" panose="02010609060101010101" pitchFamily="49" charset="-122"/>
                <a:ea typeface="黑体" panose="02010609060101010101" pitchFamily="49" charset="-122"/>
              </a:rPr>
              <a:t>裁判员、第一助理裁判员、第二助理裁判员、第四官员。</a:t>
            </a:r>
            <a:endParaRPr lang="en-US" altLang="zh-CN" sz="2400" dirty="0">
              <a:latin typeface="黑体" panose="02010609060101010101" pitchFamily="49" charset="-122"/>
              <a:ea typeface="黑体" panose="02010609060101010101" pitchFamily="49" charset="-122"/>
            </a:endParaRPr>
          </a:p>
          <a:p>
            <a:endParaRPr lang="en-US" altLang="zh-CN" sz="2400" dirty="0">
              <a:latin typeface="黑体" panose="02010609060101010101" pitchFamily="49" charset="-122"/>
              <a:ea typeface="黑体" panose="02010609060101010101" pitchFamily="49" charset="-122"/>
            </a:endParaRPr>
          </a:p>
          <a:p>
            <a:r>
              <a:rPr lang="zh-CN" altLang="en-US" sz="2400" dirty="0">
                <a:latin typeface="黑体" panose="02010609060101010101" pitchFamily="49" charset="-122"/>
                <a:ea typeface="黑体" panose="02010609060101010101" pitchFamily="49" charset="-122"/>
              </a:rPr>
              <a:t>四个人是一个团队，要互相帮助，互相信任，有团队意识，在比赛中配合好，保证比赛流畅进行。</a:t>
            </a:r>
            <a:endParaRPr lang="en-US" altLang="zh-CN" sz="2400" dirty="0">
              <a:latin typeface="黑体" panose="02010609060101010101" pitchFamily="49" charset="-122"/>
              <a:ea typeface="黑体" panose="02010609060101010101" pitchFamily="49" charset="-122"/>
            </a:endParaRPr>
          </a:p>
          <a:p>
            <a:endParaRPr lang="en-US" altLang="zh-CN" sz="2400" dirty="0">
              <a:latin typeface="黑体" panose="02010609060101010101" pitchFamily="49" charset="-122"/>
              <a:ea typeface="黑体" panose="02010609060101010101" pitchFamily="49" charset="-122"/>
            </a:endParaRPr>
          </a:p>
          <a:p>
            <a:r>
              <a:rPr lang="zh-CN" altLang="en-US" sz="2400" dirty="0">
                <a:latin typeface="黑体" panose="02010609060101010101" pitchFamily="49" charset="-122"/>
                <a:ea typeface="黑体" panose="02010609060101010101" pitchFamily="49" charset="-122"/>
              </a:rPr>
              <a:t>群体冲突此类情况下：</a:t>
            </a:r>
            <a:endParaRPr lang="en-US" altLang="zh-CN" sz="2400" dirty="0">
              <a:latin typeface="黑体" panose="02010609060101010101" pitchFamily="49" charset="-122"/>
              <a:ea typeface="黑体" panose="02010609060101010101" pitchFamily="49" charset="-122"/>
            </a:endParaRPr>
          </a:p>
          <a:p>
            <a:pPr marL="0" indent="720000">
              <a:buNone/>
            </a:pPr>
            <a:r>
              <a:rPr lang="zh-CN" altLang="en-US" sz="2400" dirty="0">
                <a:latin typeface="黑体" panose="02010609060101010101" pitchFamily="49" charset="-122"/>
                <a:ea typeface="黑体" panose="02010609060101010101" pitchFamily="49" charset="-122"/>
              </a:rPr>
              <a:t>距事发地较近的助理裁判员可以进入比赛场地内协助裁判员</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另一名助理裁判员必须观察和记录事件的细节</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第四官员应留在技术区域附近。</a:t>
            </a:r>
            <a:endParaRPr lang="en-US" altLang="zh-CN" sz="2400" dirty="0">
              <a:latin typeface="黑体" panose="02010609060101010101" pitchFamily="49" charset="-122"/>
              <a:ea typeface="黑体" panose="02010609060101010101" pitchFamily="49" charset="-122"/>
            </a:endParaRPr>
          </a:p>
          <a:p>
            <a:endParaRPr lang="zh-CN" altLang="en-US" sz="2000" dirty="0"/>
          </a:p>
        </p:txBody>
      </p:sp>
    </p:spTree>
    <p:extLst>
      <p:ext uri="{BB962C8B-B14F-4D97-AF65-F5344CB8AC3E}">
        <p14:creationId xmlns:p14="http://schemas.microsoft.com/office/powerpoint/2010/main" val="39145828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4" end="4"/>
                                            </p:txEl>
                                          </p:spTgt>
                                        </p:tgtEl>
                                        <p:attrNameLst>
                                          <p:attrName>style.visibility</p:attrName>
                                        </p:attrNameLst>
                                      </p:cBhvr>
                                      <p:to>
                                        <p:strVal val="visible"/>
                                      </p:to>
                                    </p:set>
                                    <p:anim calcmode="lin" valueType="num">
                                      <p:cBhvr additive="base">
                                        <p:cTn id="7"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xEl>
                                              <p:pRg st="5" end="5"/>
                                            </p:txEl>
                                          </p:spTgt>
                                        </p:tgtEl>
                                        <p:attrNameLst>
                                          <p:attrName>style.visibility</p:attrName>
                                        </p:attrNameLst>
                                      </p:cBhvr>
                                      <p:to>
                                        <p:strVal val="visible"/>
                                      </p:to>
                                    </p:set>
                                    <p:anim calcmode="lin" valueType="num">
                                      <p:cBhvr additive="base">
                                        <p:cTn id="11"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标题 1">
            <a:extLst>
              <a:ext uri="{FF2B5EF4-FFF2-40B4-BE49-F238E27FC236}">
                <a16:creationId xmlns:a16="http://schemas.microsoft.com/office/drawing/2014/main" id="{782324BD-DA7D-4066-506E-26BF89945456}"/>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zh-CN" altLang="en-US" kern="1200" dirty="0">
                <a:solidFill>
                  <a:srgbClr val="FFFFFF"/>
                </a:solidFill>
                <a:latin typeface="黑体" panose="02010609060101010101" pitchFamily="49" charset="-122"/>
                <a:ea typeface="黑体" panose="02010609060101010101" pitchFamily="49" charset="-122"/>
              </a:rPr>
              <a:t>越位</a:t>
            </a:r>
          </a:p>
        </p:txBody>
      </p:sp>
      <p:sp>
        <p:nvSpPr>
          <p:cNvPr id="6" name="文本占位符 5">
            <a:extLst>
              <a:ext uri="{FF2B5EF4-FFF2-40B4-BE49-F238E27FC236}">
                <a16:creationId xmlns:a16="http://schemas.microsoft.com/office/drawing/2014/main" id="{060AB090-2DE6-B710-1698-AA321466E3B7}"/>
              </a:ext>
            </a:extLst>
          </p:cNvPr>
          <p:cNvSpPr>
            <a:spLocks noGrp="1"/>
          </p:cNvSpPr>
          <p:nvPr>
            <p:ph type="body" idx="1"/>
          </p:nvPr>
        </p:nvSpPr>
        <p:spPr>
          <a:xfrm>
            <a:off x="1350682" y="4870824"/>
            <a:ext cx="10005951" cy="1458258"/>
          </a:xfrm>
        </p:spPr>
        <p:txBody>
          <a:bodyPr vert="horz" lIns="91440" tIns="45720" rIns="91440" bIns="45720" rtlCol="0" anchor="ctr">
            <a:normAutofit/>
          </a:bodyPr>
          <a:lstStyle/>
          <a:p>
            <a:endParaRPr lang="en-US" altLang="zh-CN" sz="2400" kern="1200">
              <a:solidFill>
                <a:schemeClr val="tx1"/>
              </a:solidFill>
              <a:latin typeface="+mn-lt"/>
              <a:ea typeface="+mn-ea"/>
              <a:cs typeface="+mn-cs"/>
            </a:endParaRPr>
          </a:p>
        </p:txBody>
      </p:sp>
    </p:spTree>
    <p:extLst>
      <p:ext uri="{BB962C8B-B14F-4D97-AF65-F5344CB8AC3E}">
        <p14:creationId xmlns:p14="http://schemas.microsoft.com/office/powerpoint/2010/main" val="1646411607"/>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标题 1">
            <a:extLst>
              <a:ext uri="{FF2B5EF4-FFF2-40B4-BE49-F238E27FC236}">
                <a16:creationId xmlns:a16="http://schemas.microsoft.com/office/drawing/2014/main" id="{9EBD3DB7-895A-CEB7-BC32-F19AFA206D3F}"/>
              </a:ext>
            </a:extLst>
          </p:cNvPr>
          <p:cNvSpPr>
            <a:spLocks noGrp="1"/>
          </p:cNvSpPr>
          <p:nvPr>
            <p:ph type="title"/>
          </p:nvPr>
        </p:nvSpPr>
        <p:spPr>
          <a:xfrm>
            <a:off x="826396" y="586855"/>
            <a:ext cx="4230100" cy="3387497"/>
          </a:xfrm>
        </p:spPr>
        <p:txBody>
          <a:bodyPr anchor="b">
            <a:normAutofit/>
          </a:bodyPr>
          <a:lstStyle/>
          <a:p>
            <a:pPr algn="r"/>
            <a:r>
              <a:rPr lang="zh-CN" altLang="en-US" sz="5400" dirty="0">
                <a:solidFill>
                  <a:srgbClr val="FFFFFF"/>
                </a:solidFill>
                <a:latin typeface="黑体" panose="02010609060101010101" pitchFamily="49" charset="-122"/>
                <a:ea typeface="黑体" panose="02010609060101010101" pitchFamily="49" charset="-122"/>
              </a:rPr>
              <a:t>越位位置</a:t>
            </a:r>
          </a:p>
        </p:txBody>
      </p:sp>
      <p:sp>
        <p:nvSpPr>
          <p:cNvPr id="3" name="内容占位符 2">
            <a:extLst>
              <a:ext uri="{FF2B5EF4-FFF2-40B4-BE49-F238E27FC236}">
                <a16:creationId xmlns:a16="http://schemas.microsoft.com/office/drawing/2014/main" id="{282C77A1-1832-99A9-CDC7-16983B6E5CFE}"/>
              </a:ext>
            </a:extLst>
          </p:cNvPr>
          <p:cNvSpPr>
            <a:spLocks noGrp="1"/>
          </p:cNvSpPr>
          <p:nvPr>
            <p:ph idx="1"/>
          </p:nvPr>
        </p:nvSpPr>
        <p:spPr>
          <a:xfrm>
            <a:off x="6503158" y="10141"/>
            <a:ext cx="4862447" cy="6847855"/>
          </a:xfrm>
        </p:spPr>
        <p:txBody>
          <a:bodyPr anchor="ctr">
            <a:normAutofit/>
          </a:bodyPr>
          <a:lstStyle/>
          <a:p>
            <a:pPr marL="0" indent="0">
              <a:buNone/>
            </a:pPr>
            <a:r>
              <a:rPr lang="zh-CN" altLang="en-US" sz="2400" b="1" u="sng" dirty="0">
                <a:solidFill>
                  <a:srgbClr val="FF0000"/>
                </a:solidFill>
                <a:latin typeface="黑体" panose="02010609060101010101" pitchFamily="49" charset="-122"/>
                <a:ea typeface="黑体" panose="02010609060101010101" pitchFamily="49" charset="-122"/>
              </a:rPr>
              <a:t>处于越位位置并不意味着构成越位犯规。</a:t>
            </a:r>
            <a:endParaRPr lang="en-US" altLang="zh-CN" sz="2400" b="1" u="sng" dirty="0">
              <a:solidFill>
                <a:srgbClr val="FF0000"/>
              </a:solidFill>
              <a:latin typeface="黑体" panose="02010609060101010101" pitchFamily="49" charset="-122"/>
              <a:ea typeface="黑体" panose="02010609060101010101" pitchFamily="49" charset="-122"/>
            </a:endParaRPr>
          </a:p>
          <a:p>
            <a:pPr marL="0" indent="0">
              <a:buNone/>
            </a:pPr>
            <a:r>
              <a:rPr lang="zh-CN" altLang="en-US" sz="2400" dirty="0">
                <a:latin typeface="黑体" panose="02010609060101010101" pitchFamily="49" charset="-122"/>
                <a:ea typeface="黑体" panose="02010609060101010101" pitchFamily="49" charset="-122"/>
              </a:rPr>
              <a:t>队员处于越位位置，如果其</a:t>
            </a:r>
            <a:r>
              <a:rPr lang="en-US" altLang="zh-CN" sz="2400" dirty="0">
                <a:latin typeface="黑体" panose="02010609060101010101" pitchFamily="49" charset="-122"/>
                <a:ea typeface="黑体" panose="02010609060101010101" pitchFamily="49" charset="-122"/>
              </a:rPr>
              <a:t>:</a:t>
            </a:r>
          </a:p>
          <a:p>
            <a:r>
              <a:rPr lang="zh-CN" altLang="en-US" sz="2400" dirty="0">
                <a:latin typeface="黑体" panose="02010609060101010101" pitchFamily="49" charset="-122"/>
                <a:ea typeface="黑体" panose="02010609060101010101" pitchFamily="49" charset="-122"/>
              </a:rPr>
              <a:t>头、躯十或脚的任何部分处在对方半场</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不包含中线</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，且</a:t>
            </a:r>
            <a:endParaRPr lang="en-US" altLang="zh-CN" sz="2400" dirty="0">
              <a:latin typeface="黑体" panose="02010609060101010101" pitchFamily="49" charset="-122"/>
              <a:ea typeface="黑体" panose="02010609060101010101" pitchFamily="49" charset="-122"/>
            </a:endParaRPr>
          </a:p>
          <a:p>
            <a:r>
              <a:rPr lang="zh-CN" altLang="en-US" sz="2400" dirty="0">
                <a:latin typeface="黑体" panose="02010609060101010101" pitchFamily="49" charset="-122"/>
                <a:ea typeface="黑体" panose="02010609060101010101" pitchFamily="49" charset="-122"/>
              </a:rPr>
              <a:t>头、躯干或脚的任何部分较球和对方倒数第二名队员更接近于对方球门线。</a:t>
            </a:r>
            <a:endParaRPr lang="en-US" altLang="zh-CN" sz="2400" dirty="0">
              <a:latin typeface="黑体" panose="02010609060101010101" pitchFamily="49" charset="-122"/>
              <a:ea typeface="黑体" panose="02010609060101010101" pitchFamily="49" charset="-122"/>
            </a:endParaRPr>
          </a:p>
          <a:p>
            <a:pPr marL="0" indent="0">
              <a:buNone/>
            </a:pPr>
            <a:r>
              <a:rPr lang="zh-CN" altLang="en-US" sz="2400" dirty="0">
                <a:latin typeface="黑体" panose="02010609060101010101" pitchFamily="49" charset="-122"/>
                <a:ea typeface="黑体" panose="02010609060101010101" pitchFamily="49" charset="-122"/>
              </a:rPr>
              <a:t>  所有队员包括守门员的手和臂部不在越位位置判定范围内。在判定越位位置时，臂部的上端边界定义为与腋窝底部齐平。</a:t>
            </a:r>
            <a:endParaRPr lang="en-US" altLang="zh-CN" sz="2400" dirty="0">
              <a:latin typeface="黑体" panose="02010609060101010101" pitchFamily="49" charset="-122"/>
              <a:ea typeface="黑体" panose="02010609060101010101" pitchFamily="49" charset="-122"/>
            </a:endParaRPr>
          </a:p>
          <a:p>
            <a:pPr marL="0" indent="0">
              <a:buNone/>
            </a:pPr>
            <a:r>
              <a:rPr lang="zh-CN" altLang="en-US" sz="2400" dirty="0">
                <a:latin typeface="黑体" panose="02010609060101010101" pitchFamily="49" charset="-122"/>
                <a:ea typeface="黑体" panose="02010609060101010101" pitchFamily="49" charset="-122"/>
              </a:rPr>
              <a:t>队员不处于越位位置，如果其</a:t>
            </a:r>
            <a:r>
              <a:rPr lang="en-US" altLang="zh-CN" sz="2400" dirty="0">
                <a:latin typeface="黑体" panose="02010609060101010101" pitchFamily="49" charset="-122"/>
                <a:ea typeface="黑体" panose="02010609060101010101" pitchFamily="49" charset="-122"/>
              </a:rPr>
              <a:t>:</a:t>
            </a:r>
          </a:p>
          <a:p>
            <a:pPr marL="0" indent="0">
              <a:buNone/>
            </a:pPr>
            <a:r>
              <a:rPr lang="zh-CN" altLang="en-US" sz="2400" dirty="0">
                <a:latin typeface="黑体" panose="02010609060101010101" pitchFamily="49" charset="-122"/>
                <a:ea typeface="黑体" panose="02010609060101010101" pitchFamily="49" charset="-122"/>
              </a:rPr>
              <a:t>与对方倒数第二名队员齐平或</a:t>
            </a:r>
            <a:endParaRPr lang="en-US" altLang="zh-CN" sz="2400" dirty="0">
              <a:latin typeface="黑体" panose="02010609060101010101" pitchFamily="49" charset="-122"/>
              <a:ea typeface="黑体" panose="02010609060101010101" pitchFamily="49" charset="-122"/>
            </a:endParaRPr>
          </a:p>
          <a:p>
            <a:pPr marL="0" indent="0">
              <a:buNone/>
            </a:pPr>
            <a:r>
              <a:rPr lang="zh-CN" altLang="en-US" sz="2400" dirty="0">
                <a:latin typeface="黑体" panose="02010609060101010101" pitchFamily="49" charset="-122"/>
                <a:ea typeface="黑体" panose="02010609060101010101" pitchFamily="49" charset="-122"/>
              </a:rPr>
              <a:t>与对方最后两名队员齐平。</a:t>
            </a:r>
          </a:p>
        </p:txBody>
      </p:sp>
    </p:spTree>
    <p:extLst>
      <p:ext uri="{BB962C8B-B14F-4D97-AF65-F5344CB8AC3E}">
        <p14:creationId xmlns:p14="http://schemas.microsoft.com/office/powerpoint/2010/main" val="4061385231"/>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42E83258-E97B-3252-0B09-3760520D085B}"/>
              </a:ext>
            </a:extLst>
          </p:cNvPr>
          <p:cNvSpPr>
            <a:spLocks noGrp="1"/>
          </p:cNvSpPr>
          <p:nvPr>
            <p:ph type="title"/>
          </p:nvPr>
        </p:nvSpPr>
        <p:spPr>
          <a:xfrm>
            <a:off x="586478" y="1683756"/>
            <a:ext cx="3115265" cy="2396359"/>
          </a:xfrm>
        </p:spPr>
        <p:txBody>
          <a:bodyPr anchor="b">
            <a:normAutofit/>
          </a:bodyPr>
          <a:lstStyle/>
          <a:p>
            <a:pPr algn="r"/>
            <a:r>
              <a:rPr lang="zh-CN" altLang="en-US" sz="5400" dirty="0">
                <a:solidFill>
                  <a:srgbClr val="FFFFFF"/>
                </a:solidFill>
                <a:latin typeface="黑体" panose="02010609060101010101" pitchFamily="49" charset="-122"/>
                <a:ea typeface="黑体" panose="02010609060101010101" pitchFamily="49" charset="-122"/>
              </a:rPr>
              <a:t>越位犯规</a:t>
            </a:r>
          </a:p>
        </p:txBody>
      </p:sp>
      <p:graphicFrame>
        <p:nvGraphicFramePr>
          <p:cNvPr id="5" name="内容占位符 2">
            <a:extLst>
              <a:ext uri="{FF2B5EF4-FFF2-40B4-BE49-F238E27FC236}">
                <a16:creationId xmlns:a16="http://schemas.microsoft.com/office/drawing/2014/main" id="{C7112F34-EFFC-7E36-DA10-327E4ECD69C9}"/>
              </a:ext>
            </a:extLst>
          </p:cNvPr>
          <p:cNvGraphicFramePr>
            <a:graphicFrameLocks noGrp="1"/>
          </p:cNvGraphicFramePr>
          <p:nvPr>
            <p:ph idx="1"/>
            <p:extLst>
              <p:ext uri="{D42A27DB-BD31-4B8C-83A1-F6EECF244321}">
                <p14:modId xmlns:p14="http://schemas.microsoft.com/office/powerpoint/2010/main" val="1013035678"/>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6985119"/>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标题 1">
            <a:extLst>
              <a:ext uri="{FF2B5EF4-FFF2-40B4-BE49-F238E27FC236}">
                <a16:creationId xmlns:a16="http://schemas.microsoft.com/office/drawing/2014/main" id="{12D6CC90-62CA-3E57-1A11-21DFB1A1D3CE}"/>
              </a:ext>
            </a:extLst>
          </p:cNvPr>
          <p:cNvSpPr>
            <a:spLocks noGrp="1"/>
          </p:cNvSpPr>
          <p:nvPr>
            <p:ph type="title"/>
          </p:nvPr>
        </p:nvSpPr>
        <p:spPr>
          <a:xfrm>
            <a:off x="826396" y="586855"/>
            <a:ext cx="4230100" cy="3387497"/>
          </a:xfrm>
        </p:spPr>
        <p:txBody>
          <a:bodyPr anchor="b">
            <a:normAutofit/>
          </a:bodyPr>
          <a:lstStyle/>
          <a:p>
            <a:pPr algn="r"/>
            <a:r>
              <a:rPr lang="zh-CN" altLang="en-US" sz="5400" dirty="0">
                <a:solidFill>
                  <a:srgbClr val="FFFFFF"/>
                </a:solidFill>
                <a:latin typeface="黑体" panose="02010609060101010101" pitchFamily="49" charset="-122"/>
                <a:ea typeface="黑体" panose="02010609060101010101" pitchFamily="49" charset="-122"/>
              </a:rPr>
              <a:t>干扰比赛</a:t>
            </a:r>
            <a:br>
              <a:rPr lang="en-US" altLang="zh-CN" sz="5400" dirty="0">
                <a:solidFill>
                  <a:srgbClr val="FFFFFF"/>
                </a:solidFill>
                <a:latin typeface="黑体" panose="02010609060101010101" pitchFamily="49" charset="-122"/>
                <a:ea typeface="黑体" panose="02010609060101010101" pitchFamily="49" charset="-122"/>
              </a:rPr>
            </a:br>
            <a:r>
              <a:rPr lang="en-US" altLang="zh-CN" sz="5400" dirty="0">
                <a:solidFill>
                  <a:srgbClr val="FFFFFF"/>
                </a:solidFill>
                <a:latin typeface="黑体" panose="02010609060101010101" pitchFamily="49" charset="-122"/>
                <a:ea typeface="黑体" panose="02010609060101010101" pitchFamily="49" charset="-122"/>
              </a:rPr>
              <a:t>&amp;</a:t>
            </a:r>
            <a:r>
              <a:rPr lang="zh-CN" altLang="en-US" sz="5400" dirty="0">
                <a:solidFill>
                  <a:srgbClr val="FFFFFF"/>
                </a:solidFill>
                <a:latin typeface="黑体" panose="02010609060101010101" pitchFamily="49" charset="-122"/>
                <a:ea typeface="黑体" panose="02010609060101010101" pitchFamily="49" charset="-122"/>
              </a:rPr>
              <a:t>对方队员</a:t>
            </a:r>
          </a:p>
        </p:txBody>
      </p:sp>
      <p:sp>
        <p:nvSpPr>
          <p:cNvPr id="3" name="内容占位符 2">
            <a:extLst>
              <a:ext uri="{FF2B5EF4-FFF2-40B4-BE49-F238E27FC236}">
                <a16:creationId xmlns:a16="http://schemas.microsoft.com/office/drawing/2014/main" id="{C21F53B3-873F-5FF8-DFAB-1661B5274384}"/>
              </a:ext>
            </a:extLst>
          </p:cNvPr>
          <p:cNvSpPr>
            <a:spLocks noGrp="1"/>
          </p:cNvSpPr>
          <p:nvPr>
            <p:ph idx="1"/>
          </p:nvPr>
        </p:nvSpPr>
        <p:spPr>
          <a:xfrm>
            <a:off x="6503158" y="10141"/>
            <a:ext cx="4862447" cy="6801831"/>
          </a:xfrm>
        </p:spPr>
        <p:txBody>
          <a:bodyPr anchor="ctr">
            <a:normAutofit/>
          </a:bodyPr>
          <a:lstStyle/>
          <a:p>
            <a:pPr marL="0" indent="720000">
              <a:buNone/>
            </a:pPr>
            <a:r>
              <a:rPr lang="zh-CN" altLang="en-US" sz="2400" dirty="0">
                <a:latin typeface="黑体" panose="02010609060101010101" pitchFamily="49" charset="-122"/>
                <a:ea typeface="黑体" panose="02010609060101010101" pitchFamily="49" charset="-122"/>
              </a:rPr>
              <a:t>一名队员在同队队员传球或触球</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的一瞬间处于越位位置，该队员随后以如下方式参与了实际比赛，才被判罚越位犯规</a:t>
            </a:r>
            <a:r>
              <a:rPr lang="en-US" altLang="zh-CN" sz="2400" dirty="0">
                <a:latin typeface="黑体" panose="02010609060101010101" pitchFamily="49" charset="-122"/>
                <a:ea typeface="黑体" panose="02010609060101010101" pitchFamily="49" charset="-122"/>
              </a:rPr>
              <a:t>:</a:t>
            </a:r>
          </a:p>
          <a:p>
            <a:r>
              <a:rPr lang="zh-CN" altLang="en-US" sz="2400" dirty="0">
                <a:latin typeface="黑体" panose="02010609060101010101" pitchFamily="49" charset="-122"/>
                <a:ea typeface="黑体" panose="02010609060101010101" pitchFamily="49" charset="-122"/>
              </a:rPr>
              <a:t>在同队队员传球或触球后得球或触及球，从而干扰了比赛，或</a:t>
            </a:r>
            <a:endParaRPr lang="en-US" altLang="zh-CN" sz="2400" dirty="0">
              <a:latin typeface="黑体" panose="02010609060101010101" pitchFamily="49" charset="-122"/>
              <a:ea typeface="黑体" panose="02010609060101010101" pitchFamily="49" charset="-122"/>
            </a:endParaRPr>
          </a:p>
          <a:p>
            <a:r>
              <a:rPr lang="zh-CN" altLang="en-US" sz="2400" dirty="0">
                <a:latin typeface="黑体" panose="02010609060101010101" pitchFamily="49" charset="-122"/>
                <a:ea typeface="黑体" panose="02010609060101010101" pitchFamily="49" charset="-122"/>
              </a:rPr>
              <a:t>干扰对方队员，包括</a:t>
            </a:r>
            <a:r>
              <a:rPr lang="en-US" altLang="zh-CN" sz="2400" dirty="0">
                <a:latin typeface="黑体" panose="02010609060101010101" pitchFamily="49" charset="-122"/>
                <a:ea typeface="黑体" panose="02010609060101010101" pitchFamily="49" charset="-122"/>
              </a:rPr>
              <a:t>:</a:t>
            </a:r>
          </a:p>
          <a:p>
            <a:pPr marL="0" indent="720000">
              <a:buNone/>
            </a:pPr>
            <a:r>
              <a:rPr lang="zh-CN" altLang="en-US" sz="2400" dirty="0">
                <a:latin typeface="黑体" panose="02010609060101010101" pitchFamily="49" charset="-122"/>
                <a:ea typeface="黑体" panose="02010609060101010101" pitchFamily="49" charset="-122"/>
              </a:rPr>
              <a:t>通过明显阻碍对方队员视线，以妨碍对方队员处理球，或影响其处理球的能力，或与对方队员争抢球，或有明显的试图触及近处的来球的举动，且该举动影响了对方队员，或做出影响对方队员处理球能力的明显举动。</a:t>
            </a:r>
          </a:p>
        </p:txBody>
      </p:sp>
    </p:spTree>
    <p:extLst>
      <p:ext uri="{BB962C8B-B14F-4D97-AF65-F5344CB8AC3E}">
        <p14:creationId xmlns:p14="http://schemas.microsoft.com/office/powerpoint/2010/main" val="3282083492"/>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标题 1">
            <a:extLst>
              <a:ext uri="{FF2B5EF4-FFF2-40B4-BE49-F238E27FC236}">
                <a16:creationId xmlns:a16="http://schemas.microsoft.com/office/drawing/2014/main" id="{F6C91052-02FA-C6BC-975B-51A2111FDAB2}"/>
              </a:ext>
            </a:extLst>
          </p:cNvPr>
          <p:cNvSpPr>
            <a:spLocks noGrp="1"/>
          </p:cNvSpPr>
          <p:nvPr>
            <p:ph type="title"/>
          </p:nvPr>
        </p:nvSpPr>
        <p:spPr>
          <a:xfrm>
            <a:off x="826396" y="586855"/>
            <a:ext cx="4230100" cy="3387497"/>
          </a:xfrm>
        </p:spPr>
        <p:txBody>
          <a:bodyPr anchor="b">
            <a:normAutofit/>
          </a:bodyPr>
          <a:lstStyle/>
          <a:p>
            <a:pPr algn="r"/>
            <a:r>
              <a:rPr lang="zh-CN" altLang="en-US" sz="5400" dirty="0">
                <a:solidFill>
                  <a:srgbClr val="FFFFFF"/>
                </a:solidFill>
                <a:latin typeface="黑体" panose="02010609060101010101" pitchFamily="49" charset="-122"/>
                <a:ea typeface="黑体" panose="02010609060101010101" pitchFamily="49" charset="-122"/>
              </a:rPr>
              <a:t>比赛获利</a:t>
            </a:r>
          </a:p>
        </p:txBody>
      </p:sp>
      <p:sp>
        <p:nvSpPr>
          <p:cNvPr id="3" name="内容占位符 2">
            <a:extLst>
              <a:ext uri="{FF2B5EF4-FFF2-40B4-BE49-F238E27FC236}">
                <a16:creationId xmlns:a16="http://schemas.microsoft.com/office/drawing/2014/main" id="{8C48A02B-D234-698C-6D64-B85D04B3E2E1}"/>
              </a:ext>
            </a:extLst>
          </p:cNvPr>
          <p:cNvSpPr>
            <a:spLocks noGrp="1"/>
          </p:cNvSpPr>
          <p:nvPr>
            <p:ph idx="1"/>
          </p:nvPr>
        </p:nvSpPr>
        <p:spPr>
          <a:xfrm>
            <a:off x="6503158" y="10141"/>
            <a:ext cx="4862447" cy="6847855"/>
          </a:xfrm>
        </p:spPr>
        <p:txBody>
          <a:bodyPr anchor="ctr">
            <a:normAutofit/>
          </a:bodyPr>
          <a:lstStyle/>
          <a:p>
            <a:r>
              <a:rPr lang="zh-CN" altLang="en-US" dirty="0">
                <a:latin typeface="黑体" panose="02010609060101010101" pitchFamily="49" charset="-122"/>
                <a:ea typeface="黑体" panose="02010609060101010101" pitchFamily="49" charset="-122"/>
              </a:rPr>
              <a:t>在如下情况发生后触球或干扰对方队员，从而获得利益</a:t>
            </a:r>
            <a:r>
              <a:rPr lang="en-US" altLang="zh-CN" dirty="0">
                <a:latin typeface="黑体" panose="02010609060101010101" pitchFamily="49" charset="-122"/>
                <a:ea typeface="黑体" panose="02010609060101010101" pitchFamily="49" charset="-122"/>
              </a:rPr>
              <a:t>:</a:t>
            </a:r>
          </a:p>
          <a:p>
            <a:pPr marL="0" indent="0">
              <a:buNone/>
            </a:pPr>
            <a:r>
              <a:rPr lang="zh-CN" altLang="en-US" dirty="0">
                <a:latin typeface="黑体" panose="02010609060101010101" pitchFamily="49" charset="-122"/>
                <a:ea typeface="黑体" panose="02010609060101010101" pitchFamily="49" charset="-122"/>
              </a:rPr>
              <a:t>球从球门柱、横梁、比赛官员或对方队员处反弹或折射过来。</a:t>
            </a:r>
            <a:endParaRPr lang="en-US" altLang="zh-CN" dirty="0">
              <a:latin typeface="黑体" panose="02010609060101010101" pitchFamily="49" charset="-122"/>
              <a:ea typeface="黑体" panose="02010609060101010101" pitchFamily="49" charset="-122"/>
            </a:endParaRPr>
          </a:p>
          <a:p>
            <a:pPr marL="0" indent="0">
              <a:buNone/>
            </a:pPr>
            <a:r>
              <a:rPr lang="zh-CN" altLang="en-US" dirty="0">
                <a:latin typeface="黑体" panose="02010609060101010101" pitchFamily="49" charset="-122"/>
                <a:ea typeface="黑体" panose="02010609060101010101" pitchFamily="49" charset="-122"/>
              </a:rPr>
              <a:t>球从任一对方队员有意救球后而来。</a:t>
            </a:r>
            <a:endParaRPr lang="en-US" altLang="zh-CN" dirty="0">
              <a:latin typeface="黑体" panose="02010609060101010101" pitchFamily="49" charset="-122"/>
              <a:ea typeface="黑体" panose="02010609060101010101" pitchFamily="49" charset="-122"/>
            </a:endParaRPr>
          </a:p>
          <a:p>
            <a:endParaRPr lang="en-US" altLang="zh-CN" dirty="0">
              <a:latin typeface="黑体" panose="02010609060101010101" pitchFamily="49" charset="-122"/>
              <a:ea typeface="黑体" panose="02010609060101010101" pitchFamily="49" charset="-122"/>
            </a:endParaRPr>
          </a:p>
          <a:p>
            <a:r>
              <a:rPr lang="zh-CN" altLang="en-US" dirty="0">
                <a:latin typeface="黑体" panose="02010609060101010101" pitchFamily="49" charset="-122"/>
                <a:ea typeface="黑体" panose="02010609060101010101" pitchFamily="49" charset="-122"/>
              </a:rPr>
              <a:t>处于越位位置的队员，在对方队员</a:t>
            </a:r>
            <a:r>
              <a:rPr lang="zh-CN" altLang="en-US" b="1" u="sng" dirty="0">
                <a:solidFill>
                  <a:srgbClr val="FF0000"/>
                </a:solidFill>
                <a:latin typeface="黑体" panose="02010609060101010101" pitchFamily="49" charset="-122"/>
                <a:ea typeface="黑体" panose="02010609060101010101" pitchFamily="49" charset="-122"/>
              </a:rPr>
              <a:t>有意触球</a:t>
            </a:r>
            <a:r>
              <a:rPr lang="zh-CN" altLang="en-US" dirty="0">
                <a:latin typeface="黑体" panose="02010609060101010101" pitchFamily="49" charset="-122"/>
                <a:ea typeface="黑体" panose="02010609060101010101" pitchFamily="49" charset="-122"/>
              </a:rPr>
              <a:t>，其中包括故意手球之后得球，不被视为获得利益，除非对方队员属于主动救球。</a:t>
            </a:r>
          </a:p>
        </p:txBody>
      </p:sp>
    </p:spTree>
    <p:extLst>
      <p:ext uri="{BB962C8B-B14F-4D97-AF65-F5344CB8AC3E}">
        <p14:creationId xmlns:p14="http://schemas.microsoft.com/office/powerpoint/2010/main" val="784766383"/>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标题 1">
            <a:extLst>
              <a:ext uri="{FF2B5EF4-FFF2-40B4-BE49-F238E27FC236}">
                <a16:creationId xmlns:a16="http://schemas.microsoft.com/office/drawing/2014/main" id="{9EF6D270-D8C1-5354-4B14-43759BABCD55}"/>
              </a:ext>
            </a:extLst>
          </p:cNvPr>
          <p:cNvSpPr>
            <a:spLocks noGrp="1"/>
          </p:cNvSpPr>
          <p:nvPr>
            <p:ph type="title"/>
          </p:nvPr>
        </p:nvSpPr>
        <p:spPr>
          <a:xfrm>
            <a:off x="826396" y="586855"/>
            <a:ext cx="4230100" cy="3387497"/>
          </a:xfrm>
        </p:spPr>
        <p:txBody>
          <a:bodyPr anchor="b">
            <a:normAutofit/>
          </a:bodyPr>
          <a:lstStyle/>
          <a:p>
            <a:pPr algn="r"/>
            <a:r>
              <a:rPr lang="zh-CN" altLang="en-US" sz="5400" dirty="0">
                <a:solidFill>
                  <a:srgbClr val="FFFFFF"/>
                </a:solidFill>
                <a:latin typeface="黑体" panose="02010609060101010101" pitchFamily="49" charset="-122"/>
                <a:ea typeface="黑体" panose="02010609060101010101" pitchFamily="49" charset="-122"/>
              </a:rPr>
              <a:t>有意触球</a:t>
            </a:r>
          </a:p>
        </p:txBody>
      </p:sp>
      <p:sp>
        <p:nvSpPr>
          <p:cNvPr id="3" name="内容占位符 2">
            <a:extLst>
              <a:ext uri="{FF2B5EF4-FFF2-40B4-BE49-F238E27FC236}">
                <a16:creationId xmlns:a16="http://schemas.microsoft.com/office/drawing/2014/main" id="{10B84278-D98F-1816-2595-24B6F7B723C9}"/>
              </a:ext>
            </a:extLst>
          </p:cNvPr>
          <p:cNvSpPr>
            <a:spLocks noGrp="1"/>
          </p:cNvSpPr>
          <p:nvPr>
            <p:ph idx="1"/>
          </p:nvPr>
        </p:nvSpPr>
        <p:spPr>
          <a:xfrm>
            <a:off x="6503158" y="10141"/>
            <a:ext cx="4862447" cy="6847855"/>
          </a:xfrm>
        </p:spPr>
        <p:txBody>
          <a:bodyPr anchor="ctr">
            <a:normAutofit/>
          </a:bodyPr>
          <a:lstStyle/>
          <a:p>
            <a:pPr marL="0" indent="720000">
              <a:buNone/>
            </a:pPr>
            <a:r>
              <a:rPr lang="zh-CN" altLang="en-US" sz="2400" dirty="0">
                <a:latin typeface="黑体" panose="02010609060101010101" pitchFamily="49" charset="-122"/>
                <a:ea typeface="黑体" panose="02010609060101010101" pitchFamily="49" charset="-122"/>
              </a:rPr>
              <a:t>有意触球</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不含故意手球</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是指队员具备控制并以下列方式处理球的可能性</a:t>
            </a:r>
            <a:r>
              <a:rPr lang="en-US" altLang="zh-CN" sz="2400" dirty="0">
                <a:latin typeface="黑体" panose="02010609060101010101" pitchFamily="49" charset="-122"/>
                <a:ea typeface="黑体" panose="02010609060101010101" pitchFamily="49" charset="-122"/>
              </a:rPr>
              <a:t>:</a:t>
            </a:r>
          </a:p>
          <a:p>
            <a:r>
              <a:rPr lang="zh-CN" altLang="en-US" sz="2400" dirty="0">
                <a:latin typeface="黑体" panose="02010609060101010101" pitchFamily="49" charset="-122"/>
                <a:ea typeface="黑体" panose="02010609060101010101" pitchFamily="49" charset="-122"/>
              </a:rPr>
              <a:t>向同队队员传球；</a:t>
            </a:r>
            <a:endParaRPr lang="en-US" altLang="zh-CN" sz="2400" dirty="0">
              <a:latin typeface="黑体" panose="02010609060101010101" pitchFamily="49" charset="-122"/>
              <a:ea typeface="黑体" panose="02010609060101010101" pitchFamily="49" charset="-122"/>
            </a:endParaRPr>
          </a:p>
          <a:p>
            <a:r>
              <a:rPr lang="zh-CN" altLang="en-US" sz="2400" dirty="0">
                <a:latin typeface="黑体" panose="02010609060101010101" pitchFamily="49" charset="-122"/>
                <a:ea typeface="黑体" panose="02010609060101010101" pitchFamily="49" charset="-122"/>
              </a:rPr>
              <a:t>得到控球权；或</a:t>
            </a:r>
            <a:endParaRPr lang="en-US" altLang="zh-CN" sz="2400" dirty="0">
              <a:latin typeface="黑体" panose="02010609060101010101" pitchFamily="49" charset="-122"/>
              <a:ea typeface="黑体" panose="02010609060101010101" pitchFamily="49" charset="-122"/>
            </a:endParaRPr>
          </a:p>
          <a:p>
            <a:r>
              <a:rPr lang="zh-CN" altLang="en-US" sz="2400" dirty="0">
                <a:latin typeface="黑体" panose="02010609060101010101" pitchFamily="49" charset="-122"/>
                <a:ea typeface="黑体" panose="02010609060101010101" pitchFamily="49" charset="-122"/>
              </a:rPr>
              <a:t>将球解围</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通过踢球或头球等方式</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a:t>
            </a:r>
            <a:endParaRPr lang="en-US" altLang="zh-CN" sz="2400" dirty="0">
              <a:latin typeface="黑体" panose="02010609060101010101" pitchFamily="49" charset="-122"/>
              <a:ea typeface="黑体" panose="02010609060101010101" pitchFamily="49" charset="-122"/>
            </a:endParaRPr>
          </a:p>
          <a:p>
            <a:pPr marL="0" indent="720000">
              <a:buNone/>
            </a:pPr>
            <a:r>
              <a:rPr lang="zh-CN" altLang="en-US" sz="2400" dirty="0">
                <a:latin typeface="黑体" panose="02010609060101010101" pitchFamily="49" charset="-122"/>
                <a:ea typeface="黑体" panose="02010609060101010101" pitchFamily="49" charset="-122"/>
              </a:rPr>
              <a:t>如果可以控制球的队员在传球、试图控制球或解围时触球出现失误或失准，并不能改变其“有意触球”的事实。</a:t>
            </a:r>
            <a:endParaRPr lang="en-US" altLang="zh-CN" sz="2400" dirty="0">
              <a:latin typeface="黑体" panose="02010609060101010101" pitchFamily="49" charset="-122"/>
              <a:ea typeface="黑体" panose="02010609060101010101" pitchFamily="49" charset="-122"/>
            </a:endParaRPr>
          </a:p>
          <a:p>
            <a:pPr marL="0" indent="720000">
              <a:buNone/>
            </a:pPr>
            <a:r>
              <a:rPr lang="zh-CN" altLang="en-US" sz="2400" dirty="0">
                <a:latin typeface="黑体" panose="02010609060101010101" pitchFamily="49" charset="-122"/>
                <a:ea typeface="黑体" panose="02010609060101010101" pitchFamily="49" charset="-122"/>
              </a:rPr>
              <a:t>应酌情使用以下标准，作为可以控制球的队员在触球时被视为“有意触球”的表征</a:t>
            </a:r>
            <a:r>
              <a:rPr lang="en-US" altLang="zh-CN" sz="2400" dirty="0">
                <a:latin typeface="黑体" panose="02010609060101010101" pitchFamily="49" charset="-122"/>
                <a:ea typeface="黑体" panose="02010609060101010101" pitchFamily="49" charset="-122"/>
              </a:rPr>
              <a:t>:</a:t>
            </a:r>
          </a:p>
        </p:txBody>
      </p:sp>
    </p:spTree>
    <p:extLst>
      <p:ext uri="{BB962C8B-B14F-4D97-AF65-F5344CB8AC3E}">
        <p14:creationId xmlns:p14="http://schemas.microsoft.com/office/powerpoint/2010/main" val="2402394748"/>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标题 1">
            <a:extLst>
              <a:ext uri="{FF2B5EF4-FFF2-40B4-BE49-F238E27FC236}">
                <a16:creationId xmlns:a16="http://schemas.microsoft.com/office/drawing/2014/main" id="{79D0B34F-A491-55B9-52F8-6B5CDE2840A8}"/>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zh-CN" altLang="en-US" kern="1200" dirty="0">
                <a:solidFill>
                  <a:srgbClr val="FFFFFF"/>
                </a:solidFill>
                <a:latin typeface="黑体" panose="02010609060101010101" pitchFamily="49" charset="-122"/>
                <a:ea typeface="黑体" panose="02010609060101010101" pitchFamily="49" charset="-122"/>
              </a:rPr>
              <a:t>裁判员纪律</a:t>
            </a:r>
          </a:p>
        </p:txBody>
      </p:sp>
      <p:sp>
        <p:nvSpPr>
          <p:cNvPr id="4" name="文本占位符 3">
            <a:extLst>
              <a:ext uri="{FF2B5EF4-FFF2-40B4-BE49-F238E27FC236}">
                <a16:creationId xmlns:a16="http://schemas.microsoft.com/office/drawing/2014/main" id="{7DC2A049-DCED-FBC3-D42A-E84F9D8D3F98}"/>
              </a:ext>
            </a:extLst>
          </p:cNvPr>
          <p:cNvSpPr>
            <a:spLocks noGrp="1"/>
          </p:cNvSpPr>
          <p:nvPr>
            <p:ph type="body" idx="1"/>
          </p:nvPr>
        </p:nvSpPr>
        <p:spPr>
          <a:xfrm>
            <a:off x="1350682" y="4870824"/>
            <a:ext cx="10005951" cy="1458258"/>
          </a:xfrm>
        </p:spPr>
        <p:txBody>
          <a:bodyPr vert="horz" lIns="91440" tIns="45720" rIns="91440" bIns="45720" rtlCol="0" anchor="ctr">
            <a:normAutofit/>
          </a:bodyPr>
          <a:lstStyle/>
          <a:p>
            <a:endParaRPr lang="en-US" altLang="zh-CN" sz="2400" kern="1200">
              <a:solidFill>
                <a:schemeClr val="tx1"/>
              </a:solidFill>
              <a:latin typeface="+mn-lt"/>
              <a:ea typeface="+mn-ea"/>
              <a:cs typeface="+mn-cs"/>
            </a:endParaRPr>
          </a:p>
        </p:txBody>
      </p:sp>
    </p:spTree>
    <p:extLst>
      <p:ext uri="{BB962C8B-B14F-4D97-AF65-F5344CB8AC3E}">
        <p14:creationId xmlns:p14="http://schemas.microsoft.com/office/powerpoint/2010/main" val="746159425"/>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标题 1">
            <a:extLst>
              <a:ext uri="{FF2B5EF4-FFF2-40B4-BE49-F238E27FC236}">
                <a16:creationId xmlns:a16="http://schemas.microsoft.com/office/drawing/2014/main" id="{AE299639-23CD-8BA1-84FB-B118DCC7909C}"/>
              </a:ext>
            </a:extLst>
          </p:cNvPr>
          <p:cNvSpPr>
            <a:spLocks noGrp="1"/>
          </p:cNvSpPr>
          <p:nvPr>
            <p:ph type="title"/>
          </p:nvPr>
        </p:nvSpPr>
        <p:spPr>
          <a:xfrm>
            <a:off x="826396" y="586855"/>
            <a:ext cx="4230100" cy="3387497"/>
          </a:xfrm>
        </p:spPr>
        <p:txBody>
          <a:bodyPr anchor="b">
            <a:normAutofit/>
          </a:bodyPr>
          <a:lstStyle/>
          <a:p>
            <a:pPr algn="r"/>
            <a:r>
              <a:rPr lang="zh-CN" altLang="en-US" sz="5400" dirty="0">
                <a:solidFill>
                  <a:srgbClr val="FFFFFF"/>
                </a:solidFill>
                <a:latin typeface="黑体" panose="02010609060101010101" pitchFamily="49" charset="-122"/>
                <a:ea typeface="黑体" panose="02010609060101010101" pitchFamily="49" charset="-122"/>
              </a:rPr>
              <a:t>有意触球</a:t>
            </a:r>
            <a:endParaRPr lang="zh-CN" altLang="en-US" sz="5400" dirty="0">
              <a:solidFill>
                <a:srgbClr val="FFFFFF"/>
              </a:solidFill>
            </a:endParaRPr>
          </a:p>
        </p:txBody>
      </p:sp>
      <p:sp>
        <p:nvSpPr>
          <p:cNvPr id="3" name="内容占位符 2">
            <a:extLst>
              <a:ext uri="{FF2B5EF4-FFF2-40B4-BE49-F238E27FC236}">
                <a16:creationId xmlns:a16="http://schemas.microsoft.com/office/drawing/2014/main" id="{BA3AFF39-187F-9D58-59C7-B37B048A3674}"/>
              </a:ext>
            </a:extLst>
          </p:cNvPr>
          <p:cNvSpPr>
            <a:spLocks noGrp="1"/>
          </p:cNvSpPr>
          <p:nvPr>
            <p:ph idx="1"/>
          </p:nvPr>
        </p:nvSpPr>
        <p:spPr>
          <a:xfrm>
            <a:off x="6503158" y="10141"/>
            <a:ext cx="4862447" cy="6847855"/>
          </a:xfrm>
        </p:spPr>
        <p:txBody>
          <a:bodyPr anchor="ctr">
            <a:normAutofit/>
          </a:bodyPr>
          <a:lstStyle/>
          <a:p>
            <a:r>
              <a:rPr lang="zh-CN" altLang="en-US" dirty="0">
                <a:latin typeface="黑体" panose="02010609060101010101" pitchFamily="49" charset="-122"/>
                <a:ea typeface="黑体" panose="02010609060101010101" pitchFamily="49" charset="-122"/>
              </a:rPr>
              <a:t>球运行了较长距离，且队员可以清晰看到球</a:t>
            </a:r>
            <a:r>
              <a:rPr lang="en-US" altLang="zh-CN" dirty="0">
                <a:latin typeface="黑体" panose="02010609060101010101" pitchFamily="49" charset="-122"/>
                <a:ea typeface="黑体" panose="02010609060101010101" pitchFamily="49" charset="-122"/>
              </a:rPr>
              <a:t>:</a:t>
            </a:r>
          </a:p>
          <a:p>
            <a:r>
              <a:rPr lang="zh-CN" altLang="en-US" dirty="0">
                <a:latin typeface="黑体" panose="02010609060101010101" pitchFamily="49" charset="-122"/>
                <a:ea typeface="黑体" panose="02010609060101010101" pitchFamily="49" charset="-122"/>
              </a:rPr>
              <a:t>来球速度不快。</a:t>
            </a:r>
            <a:endParaRPr lang="en-US" altLang="zh-CN" dirty="0">
              <a:latin typeface="黑体" panose="02010609060101010101" pitchFamily="49" charset="-122"/>
              <a:ea typeface="黑体" panose="02010609060101010101" pitchFamily="49" charset="-122"/>
            </a:endParaRPr>
          </a:p>
          <a:p>
            <a:r>
              <a:rPr lang="zh-CN" altLang="en-US" dirty="0">
                <a:latin typeface="黑体" panose="02010609060101010101" pitchFamily="49" charset="-122"/>
                <a:ea typeface="黑体" panose="02010609060101010101" pitchFamily="49" charset="-122"/>
              </a:rPr>
              <a:t>来球的方向可被预知。</a:t>
            </a:r>
            <a:endParaRPr lang="en-US" altLang="zh-CN" dirty="0">
              <a:latin typeface="黑体" panose="02010609060101010101" pitchFamily="49" charset="-122"/>
              <a:ea typeface="黑体" panose="02010609060101010101" pitchFamily="49" charset="-122"/>
            </a:endParaRPr>
          </a:p>
          <a:p>
            <a:r>
              <a:rPr lang="zh-CN" altLang="en-US" dirty="0">
                <a:latin typeface="黑体" panose="02010609060101010101" pitchFamily="49" charset="-122"/>
                <a:ea typeface="黑体" panose="02010609060101010101" pitchFamily="49" charset="-122"/>
              </a:rPr>
              <a:t>球运队员有时间调整身体动作。即不是本能的伸展或跳跃，或受限的触球</a:t>
            </a:r>
            <a:r>
              <a:rPr lang="en-US" altLang="zh-CN" dirty="0">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控球动作。</a:t>
            </a:r>
            <a:endParaRPr lang="en-US" altLang="zh-CN" dirty="0">
              <a:latin typeface="黑体" panose="02010609060101010101" pitchFamily="49" charset="-122"/>
              <a:ea typeface="黑体" panose="02010609060101010101" pitchFamily="49" charset="-122"/>
            </a:endParaRPr>
          </a:p>
          <a:p>
            <a:r>
              <a:rPr lang="zh-CN" altLang="en-US" dirty="0">
                <a:latin typeface="黑体" panose="02010609060101010101" pitchFamily="49" charset="-122"/>
                <a:ea typeface="黑体" panose="02010609060101010101" pitchFamily="49" charset="-122"/>
              </a:rPr>
              <a:t>地面来球比空中来球更易于处理。</a:t>
            </a:r>
          </a:p>
          <a:p>
            <a:endParaRPr lang="zh-CN" altLang="en-US" sz="2000" dirty="0"/>
          </a:p>
        </p:txBody>
      </p:sp>
    </p:spTree>
    <p:extLst>
      <p:ext uri="{BB962C8B-B14F-4D97-AF65-F5344CB8AC3E}">
        <p14:creationId xmlns:p14="http://schemas.microsoft.com/office/powerpoint/2010/main" val="626013215"/>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ABFABA0C-4894-7E6B-7A63-E4FCDCB44D6F}"/>
              </a:ext>
            </a:extLst>
          </p:cNvPr>
          <p:cNvSpPr>
            <a:spLocks noGrp="1"/>
          </p:cNvSpPr>
          <p:nvPr>
            <p:ph type="title"/>
          </p:nvPr>
        </p:nvSpPr>
        <p:spPr>
          <a:xfrm>
            <a:off x="586478" y="1683756"/>
            <a:ext cx="3115265" cy="2396359"/>
          </a:xfrm>
        </p:spPr>
        <p:txBody>
          <a:bodyPr anchor="b">
            <a:normAutofit/>
          </a:bodyPr>
          <a:lstStyle/>
          <a:p>
            <a:pPr algn="r"/>
            <a:r>
              <a:rPr lang="zh-CN" altLang="en-US" sz="4000">
                <a:solidFill>
                  <a:srgbClr val="FFFFFF"/>
                </a:solidFill>
                <a:latin typeface="黑体" panose="02010609060101010101" pitchFamily="49" charset="-122"/>
                <a:ea typeface="黑体" panose="02010609060101010101" pitchFamily="49" charset="-122"/>
              </a:rPr>
              <a:t>不存在越位犯规</a:t>
            </a:r>
          </a:p>
        </p:txBody>
      </p:sp>
      <p:graphicFrame>
        <p:nvGraphicFramePr>
          <p:cNvPr id="5" name="内容占位符 2">
            <a:extLst>
              <a:ext uri="{FF2B5EF4-FFF2-40B4-BE49-F238E27FC236}">
                <a16:creationId xmlns:a16="http://schemas.microsoft.com/office/drawing/2014/main" id="{D0A5DC09-45A5-FE7D-18A5-9FF0A2A86E12}"/>
              </a:ext>
            </a:extLst>
          </p:cNvPr>
          <p:cNvGraphicFramePr>
            <a:graphicFrameLocks noGrp="1"/>
          </p:cNvGraphicFramePr>
          <p:nvPr>
            <p:ph idx="1"/>
            <p:extLst>
              <p:ext uri="{D42A27DB-BD31-4B8C-83A1-F6EECF244321}">
                <p14:modId xmlns:p14="http://schemas.microsoft.com/office/powerpoint/2010/main" val="319720454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4004341"/>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标题 1">
            <a:extLst>
              <a:ext uri="{FF2B5EF4-FFF2-40B4-BE49-F238E27FC236}">
                <a16:creationId xmlns:a16="http://schemas.microsoft.com/office/drawing/2014/main" id="{F979583B-C88E-1BFB-3F5B-24E07D9411BB}"/>
              </a:ext>
            </a:extLst>
          </p:cNvPr>
          <p:cNvSpPr>
            <a:spLocks noGrp="1"/>
          </p:cNvSpPr>
          <p:nvPr>
            <p:ph type="title"/>
          </p:nvPr>
        </p:nvSpPr>
        <p:spPr>
          <a:xfrm>
            <a:off x="826396" y="586855"/>
            <a:ext cx="4230100" cy="3387497"/>
          </a:xfrm>
        </p:spPr>
        <p:txBody>
          <a:bodyPr anchor="b">
            <a:normAutofit/>
          </a:bodyPr>
          <a:lstStyle/>
          <a:p>
            <a:pPr algn="r"/>
            <a:r>
              <a:rPr lang="zh-CN" altLang="en-US" sz="4000" dirty="0">
                <a:solidFill>
                  <a:srgbClr val="FFFFFF"/>
                </a:solidFill>
                <a:latin typeface="黑体" panose="02010609060101010101" pitchFamily="49" charset="-122"/>
                <a:ea typeface="黑体" panose="02010609060101010101" pitchFamily="49" charset="-122"/>
              </a:rPr>
              <a:t>违规与处罚</a:t>
            </a:r>
          </a:p>
        </p:txBody>
      </p:sp>
      <p:sp>
        <p:nvSpPr>
          <p:cNvPr id="3" name="内容占位符 2">
            <a:extLst>
              <a:ext uri="{FF2B5EF4-FFF2-40B4-BE49-F238E27FC236}">
                <a16:creationId xmlns:a16="http://schemas.microsoft.com/office/drawing/2014/main" id="{A638A97F-3D6B-53A3-8B5B-45C9208BC29C}"/>
              </a:ext>
            </a:extLst>
          </p:cNvPr>
          <p:cNvSpPr>
            <a:spLocks noGrp="1"/>
          </p:cNvSpPr>
          <p:nvPr>
            <p:ph idx="1"/>
          </p:nvPr>
        </p:nvSpPr>
        <p:spPr>
          <a:xfrm>
            <a:off x="6503158" y="649480"/>
            <a:ext cx="4862447" cy="5546047"/>
          </a:xfrm>
        </p:spPr>
        <p:txBody>
          <a:bodyPr anchor="ctr">
            <a:normAutofit/>
          </a:bodyPr>
          <a:lstStyle/>
          <a:p>
            <a:r>
              <a:rPr lang="zh-CN" altLang="en-US" sz="3200" dirty="0">
                <a:latin typeface="黑体" panose="02010609060101010101" pitchFamily="49" charset="-122"/>
                <a:ea typeface="黑体" panose="02010609060101010101" pitchFamily="49" charset="-122"/>
              </a:rPr>
              <a:t>如果出现越位犯规，裁判员在越位犯规发生的地点判罚间接任意球，这包括发生在越位队员的本方半场</a:t>
            </a:r>
            <a:r>
              <a:rPr lang="zh-CN" altLang="en-US" sz="2000" dirty="0">
                <a:latin typeface="黑体" panose="02010609060101010101" pitchFamily="49" charset="-122"/>
                <a:ea typeface="黑体" panose="02010609060101010101" pitchFamily="49" charset="-122"/>
              </a:rPr>
              <a:t>。</a:t>
            </a:r>
          </a:p>
        </p:txBody>
      </p:sp>
    </p:spTree>
    <p:extLst>
      <p:ext uri="{BB962C8B-B14F-4D97-AF65-F5344CB8AC3E}">
        <p14:creationId xmlns:p14="http://schemas.microsoft.com/office/powerpoint/2010/main" val="3147657018"/>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图片 2">
            <a:extLst>
              <a:ext uri="{FF2B5EF4-FFF2-40B4-BE49-F238E27FC236}">
                <a16:creationId xmlns:a16="http://schemas.microsoft.com/office/drawing/2014/main" id="{D0371D8C-9A04-4897-D024-32AAD9CA7AE2}"/>
              </a:ext>
            </a:extLst>
          </p:cNvPr>
          <p:cNvPicPr>
            <a:picLocks noChangeAspect="1"/>
          </p:cNvPicPr>
          <p:nvPr/>
        </p:nvPicPr>
        <p:blipFill>
          <a:blip r:embed="rId2">
            <a:alphaModFix amt="50000"/>
          </a:blip>
          <a:srcRect r="1" b="58094"/>
          <a:stretch/>
        </p:blipFill>
        <p:spPr>
          <a:xfrm>
            <a:off x="20" y="-1"/>
            <a:ext cx="12191980" cy="6857999"/>
          </a:xfrm>
          <a:prstGeom prst="rect">
            <a:avLst/>
          </a:prstGeom>
        </p:spPr>
      </p:pic>
      <p:sp>
        <p:nvSpPr>
          <p:cNvPr id="4" name="标题 3">
            <a:extLst>
              <a:ext uri="{FF2B5EF4-FFF2-40B4-BE49-F238E27FC236}">
                <a16:creationId xmlns:a16="http://schemas.microsoft.com/office/drawing/2014/main" id="{38C8BD67-D993-4AA3-2081-FE25A06D41F8}"/>
              </a:ext>
            </a:extLst>
          </p:cNvPr>
          <p:cNvSpPr>
            <a:spLocks noGrp="1"/>
          </p:cNvSpPr>
          <p:nvPr>
            <p:ph type="ctrTitle"/>
          </p:nvPr>
        </p:nvSpPr>
        <p:spPr>
          <a:xfrm>
            <a:off x="3615664" y="1098507"/>
            <a:ext cx="4960671" cy="1191797"/>
          </a:xfrm>
        </p:spPr>
        <p:txBody>
          <a:bodyPr>
            <a:normAutofit/>
          </a:bodyPr>
          <a:lstStyle/>
          <a:p>
            <a:r>
              <a:rPr lang="zh-CN" altLang="en-US" sz="8000" dirty="0">
                <a:solidFill>
                  <a:srgbClr val="FFFFFF"/>
                </a:solidFill>
                <a:latin typeface="黑体" panose="02010609060101010101" pitchFamily="49" charset="-122"/>
                <a:ea typeface="黑体" panose="02010609060101010101" pitchFamily="49" charset="-122"/>
              </a:rPr>
              <a:t>谢谢</a:t>
            </a:r>
          </a:p>
        </p:txBody>
      </p:sp>
      <p:sp>
        <p:nvSpPr>
          <p:cNvPr id="5" name="副标题 4">
            <a:extLst>
              <a:ext uri="{FF2B5EF4-FFF2-40B4-BE49-F238E27FC236}">
                <a16:creationId xmlns:a16="http://schemas.microsoft.com/office/drawing/2014/main" id="{C778A3F3-1701-67F8-2E5E-D727EFC0FD0E}"/>
              </a:ext>
            </a:extLst>
          </p:cNvPr>
          <p:cNvSpPr>
            <a:spLocks noGrp="1"/>
          </p:cNvSpPr>
          <p:nvPr>
            <p:ph type="subTitle" idx="1"/>
          </p:nvPr>
        </p:nvSpPr>
        <p:spPr>
          <a:xfrm>
            <a:off x="1524000" y="4159404"/>
            <a:ext cx="9144000" cy="1098395"/>
          </a:xfrm>
        </p:spPr>
        <p:txBody>
          <a:bodyPr>
            <a:normAutofit/>
          </a:bodyPr>
          <a:lstStyle/>
          <a:p>
            <a:endParaRPr lang="zh-CN" altLang="en-US" dirty="0">
              <a:solidFill>
                <a:srgbClr val="FFFFFF"/>
              </a:solidFill>
            </a:endParaRPr>
          </a:p>
        </p:txBody>
      </p:sp>
    </p:spTree>
    <p:extLst>
      <p:ext uri="{BB962C8B-B14F-4D97-AF65-F5344CB8AC3E}">
        <p14:creationId xmlns:p14="http://schemas.microsoft.com/office/powerpoint/2010/main" val="1504745448"/>
      </p:ext>
    </p:extLst>
  </p:cSld>
  <p:clrMapOvr>
    <a:overrideClrMapping bg1="dk1" tx1="lt1" bg2="dk2" tx2="lt2" accent1="accent1" accent2="accent2" accent3="accent3" accent4="accent4" accent5="accent5" accent6="accent6" hlink="hlink" folHlink="folHlink"/>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标题 1">
            <a:extLst>
              <a:ext uri="{FF2B5EF4-FFF2-40B4-BE49-F238E27FC236}">
                <a16:creationId xmlns:a16="http://schemas.microsoft.com/office/drawing/2014/main" id="{523A101C-BAEE-0B96-4919-1A0A252B0C8C}"/>
              </a:ext>
            </a:extLst>
          </p:cNvPr>
          <p:cNvSpPr>
            <a:spLocks noGrp="1"/>
          </p:cNvSpPr>
          <p:nvPr>
            <p:ph type="title"/>
          </p:nvPr>
        </p:nvSpPr>
        <p:spPr>
          <a:xfrm>
            <a:off x="1371597" y="348865"/>
            <a:ext cx="10044023" cy="877729"/>
          </a:xfrm>
        </p:spPr>
        <p:txBody>
          <a:bodyPr anchor="ctr">
            <a:normAutofit/>
          </a:bodyPr>
          <a:lstStyle/>
          <a:p>
            <a:r>
              <a:rPr lang="zh-CN" altLang="en-US" sz="5400" dirty="0">
                <a:solidFill>
                  <a:srgbClr val="FFFFFF"/>
                </a:solidFill>
                <a:latin typeface="黑体" panose="02010609060101010101" pitchFamily="49" charset="-122"/>
                <a:ea typeface="黑体" panose="02010609060101010101" pitchFamily="49" charset="-122"/>
              </a:rPr>
              <a:t>无规矩不成方圆</a:t>
            </a:r>
            <a:endParaRPr lang="zh-CN" altLang="en-US" sz="4800" dirty="0">
              <a:solidFill>
                <a:srgbClr val="FFFFFF"/>
              </a:solidFill>
            </a:endParaRPr>
          </a:p>
        </p:txBody>
      </p:sp>
      <p:graphicFrame>
        <p:nvGraphicFramePr>
          <p:cNvPr id="5" name="内容占位符 2">
            <a:extLst>
              <a:ext uri="{FF2B5EF4-FFF2-40B4-BE49-F238E27FC236}">
                <a16:creationId xmlns:a16="http://schemas.microsoft.com/office/drawing/2014/main" id="{7043CFBE-DB3E-B0FF-0859-4914A91FB13D}"/>
              </a:ext>
            </a:extLst>
          </p:cNvPr>
          <p:cNvGraphicFramePr>
            <a:graphicFrameLocks noGrp="1"/>
          </p:cNvGraphicFramePr>
          <p:nvPr>
            <p:ph idx="1"/>
            <p:extLst>
              <p:ext uri="{D42A27DB-BD31-4B8C-83A1-F6EECF244321}">
                <p14:modId xmlns:p14="http://schemas.microsoft.com/office/powerpoint/2010/main" val="151757245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4841137"/>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内容占位符 4" descr="图形用户界面, 文本&#10;&#10;AI 生成的内容可能不正确。">
            <a:extLst>
              <a:ext uri="{FF2B5EF4-FFF2-40B4-BE49-F238E27FC236}">
                <a16:creationId xmlns:a16="http://schemas.microsoft.com/office/drawing/2014/main" id="{E04BD388-5FF1-CF93-B3ED-4B5C74D3F9C2}"/>
              </a:ext>
            </a:extLst>
          </p:cNvPr>
          <p:cNvPicPr>
            <a:picLocks noGrp="1" noChangeAspect="1"/>
          </p:cNvPicPr>
          <p:nvPr>
            <p:ph idx="1"/>
          </p:nvPr>
        </p:nvPicPr>
        <p:blipFill>
          <a:blip r:embed="rId2"/>
          <a:stretch>
            <a:fillRect/>
          </a:stretch>
        </p:blipFill>
        <p:spPr>
          <a:xfrm>
            <a:off x="643467" y="757258"/>
            <a:ext cx="10905066" cy="5343483"/>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6500473"/>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内容占位符 4" descr="文本&#10;&#10;AI 生成的内容可能不正确。">
            <a:extLst>
              <a:ext uri="{FF2B5EF4-FFF2-40B4-BE49-F238E27FC236}">
                <a16:creationId xmlns:a16="http://schemas.microsoft.com/office/drawing/2014/main" id="{D43C696D-75DA-D887-A8C5-2006CF22F37B}"/>
              </a:ext>
            </a:extLst>
          </p:cNvPr>
          <p:cNvPicPr>
            <a:picLocks noGrp="1" noChangeAspect="1"/>
          </p:cNvPicPr>
          <p:nvPr>
            <p:ph idx="1"/>
          </p:nvPr>
        </p:nvPicPr>
        <p:blipFill>
          <a:blip r:embed="rId2"/>
          <a:stretch>
            <a:fillRect/>
          </a:stretch>
        </p:blipFill>
        <p:spPr>
          <a:xfrm>
            <a:off x="643467" y="2488437"/>
            <a:ext cx="10905066" cy="1881124"/>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1005009"/>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4695F26-39DB-450E-B464-9C76CD233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F42E55F-A297-474F-AF2D-6D3A15822B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1" y="-1"/>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DC9D3330-EC54-98C4-8A32-EC4104B6AB7B}"/>
              </a:ext>
            </a:extLst>
          </p:cNvPr>
          <p:cNvSpPr>
            <a:spLocks noGrp="1"/>
          </p:cNvSpPr>
          <p:nvPr>
            <p:ph type="title"/>
          </p:nvPr>
        </p:nvSpPr>
        <p:spPr>
          <a:xfrm>
            <a:off x="804672" y="338328"/>
            <a:ext cx="5011473" cy="1773936"/>
          </a:xfrm>
        </p:spPr>
        <p:txBody>
          <a:bodyPr>
            <a:normAutofit/>
          </a:bodyPr>
          <a:lstStyle/>
          <a:p>
            <a:endParaRPr lang="zh-CN" altLang="en-US" sz="3600">
              <a:solidFill>
                <a:schemeClr val="tx2"/>
              </a:solidFill>
            </a:endParaRPr>
          </a:p>
        </p:txBody>
      </p:sp>
      <p:grpSp>
        <p:nvGrpSpPr>
          <p:cNvPr id="16" name="Group 15">
            <a:extLst>
              <a:ext uri="{FF2B5EF4-FFF2-40B4-BE49-F238E27FC236}">
                <a16:creationId xmlns:a16="http://schemas.microsoft.com/office/drawing/2014/main" id="{972070F7-E065-4D60-8938-9FB8CDB8AC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flipH="1">
            <a:off x="-179919" y="170310"/>
            <a:ext cx="2514948" cy="2174333"/>
            <a:chOff x="-305" y="-4155"/>
            <a:chExt cx="2514948" cy="2174333"/>
          </a:xfrm>
        </p:grpSpPr>
        <p:sp>
          <p:nvSpPr>
            <p:cNvPr id="17" name="Freeform: Shape 16">
              <a:extLst>
                <a:ext uri="{FF2B5EF4-FFF2-40B4-BE49-F238E27FC236}">
                  <a16:creationId xmlns:a16="http://schemas.microsoft.com/office/drawing/2014/main" id="{4F672C03-E63A-4F6B-96BD-0C4E3F1B8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BB94CDF-5C33-4B0A-B53F-50762639C1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D3C92F9D-544D-4691-94A7-B937CF4BE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0" name="Freeform: Shape 19">
              <a:extLst>
                <a:ext uri="{FF2B5EF4-FFF2-40B4-BE49-F238E27FC236}">
                  <a16:creationId xmlns:a16="http://schemas.microsoft.com/office/drawing/2014/main" id="{DCA4DEE4-B7B4-47F4-A9C5-31AED8369A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内容占位符 2">
            <a:extLst>
              <a:ext uri="{FF2B5EF4-FFF2-40B4-BE49-F238E27FC236}">
                <a16:creationId xmlns:a16="http://schemas.microsoft.com/office/drawing/2014/main" id="{226213E5-50C7-6587-ED50-7912E6528273}"/>
              </a:ext>
            </a:extLst>
          </p:cNvPr>
          <p:cNvSpPr>
            <a:spLocks noGrp="1"/>
          </p:cNvSpPr>
          <p:nvPr>
            <p:ph idx="1"/>
          </p:nvPr>
        </p:nvSpPr>
        <p:spPr>
          <a:xfrm>
            <a:off x="6355641" y="338328"/>
            <a:ext cx="5029200" cy="1773936"/>
          </a:xfrm>
        </p:spPr>
        <p:txBody>
          <a:bodyPr anchor="ctr">
            <a:normAutofit/>
          </a:bodyPr>
          <a:lstStyle/>
          <a:p>
            <a:endParaRPr lang="zh-CN" altLang="en-US" sz="1800">
              <a:solidFill>
                <a:schemeClr val="tx2"/>
              </a:solidFill>
            </a:endParaRPr>
          </a:p>
        </p:txBody>
      </p:sp>
      <p:pic>
        <p:nvPicPr>
          <p:cNvPr id="7" name="图片 6">
            <a:extLst>
              <a:ext uri="{FF2B5EF4-FFF2-40B4-BE49-F238E27FC236}">
                <a16:creationId xmlns:a16="http://schemas.microsoft.com/office/drawing/2014/main" id="{5F9A0A8E-E6BD-A2CA-409E-ABB27A525BFD}"/>
              </a:ext>
            </a:extLst>
          </p:cNvPr>
          <p:cNvPicPr>
            <a:picLocks noChangeAspect="1"/>
          </p:cNvPicPr>
          <p:nvPr/>
        </p:nvPicPr>
        <p:blipFill>
          <a:blip r:embed="rId2"/>
          <a:stretch>
            <a:fillRect/>
          </a:stretch>
        </p:blipFill>
        <p:spPr>
          <a:xfrm>
            <a:off x="2083671" y="1633711"/>
            <a:ext cx="7462890" cy="5112079"/>
          </a:xfrm>
          <a:prstGeom prst="rect">
            <a:avLst/>
          </a:prstGeom>
        </p:spPr>
      </p:pic>
      <p:pic>
        <p:nvPicPr>
          <p:cNvPr id="5" name="图片 4">
            <a:extLst>
              <a:ext uri="{FF2B5EF4-FFF2-40B4-BE49-F238E27FC236}">
                <a16:creationId xmlns:a16="http://schemas.microsoft.com/office/drawing/2014/main" id="{5C3F4ADA-C3DE-231A-B620-ADB34B83A3DA}"/>
              </a:ext>
            </a:extLst>
          </p:cNvPr>
          <p:cNvPicPr>
            <a:picLocks noChangeAspect="1"/>
          </p:cNvPicPr>
          <p:nvPr/>
        </p:nvPicPr>
        <p:blipFill>
          <a:blip r:embed="rId3"/>
          <a:stretch>
            <a:fillRect/>
          </a:stretch>
        </p:blipFill>
        <p:spPr>
          <a:xfrm>
            <a:off x="2080105" y="270871"/>
            <a:ext cx="7466456" cy="1250631"/>
          </a:xfrm>
          <a:prstGeom prst="rect">
            <a:avLst/>
          </a:prstGeom>
        </p:spPr>
      </p:pic>
    </p:spTree>
    <p:extLst>
      <p:ext uri="{BB962C8B-B14F-4D97-AF65-F5344CB8AC3E}">
        <p14:creationId xmlns:p14="http://schemas.microsoft.com/office/powerpoint/2010/main" val="187203391"/>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内容占位符 4">
            <a:extLst>
              <a:ext uri="{FF2B5EF4-FFF2-40B4-BE49-F238E27FC236}">
                <a16:creationId xmlns:a16="http://schemas.microsoft.com/office/drawing/2014/main" id="{4F45F781-098A-8E9B-0B7C-644F4D21A2CA}"/>
              </a:ext>
            </a:extLst>
          </p:cNvPr>
          <p:cNvPicPr>
            <a:picLocks noGrp="1" noChangeAspect="1"/>
          </p:cNvPicPr>
          <p:nvPr>
            <p:ph idx="1"/>
          </p:nvPr>
        </p:nvPicPr>
        <p:blipFill>
          <a:blip r:embed="rId2"/>
          <a:stretch>
            <a:fillRect/>
          </a:stretch>
        </p:blipFill>
        <p:spPr>
          <a:xfrm>
            <a:off x="643467" y="2324861"/>
            <a:ext cx="10905066" cy="2208276"/>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297482"/>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内容占位符 4">
            <a:extLst>
              <a:ext uri="{FF2B5EF4-FFF2-40B4-BE49-F238E27FC236}">
                <a16:creationId xmlns:a16="http://schemas.microsoft.com/office/drawing/2014/main" id="{563EDEB8-D42F-93F8-CBD7-6AA13461CF79}"/>
              </a:ext>
            </a:extLst>
          </p:cNvPr>
          <p:cNvPicPr>
            <a:picLocks noGrp="1" noChangeAspect="1"/>
          </p:cNvPicPr>
          <p:nvPr>
            <p:ph idx="1"/>
          </p:nvPr>
        </p:nvPicPr>
        <p:blipFill>
          <a:blip r:embed="rId2"/>
          <a:stretch>
            <a:fillRect/>
          </a:stretch>
        </p:blipFill>
        <p:spPr>
          <a:xfrm>
            <a:off x="643467" y="1275249"/>
            <a:ext cx="10905066" cy="4307500"/>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4330085"/>
      </p:ext>
    </p:extLst>
  </p:cSld>
  <p:clrMapOvr>
    <a:masterClrMapping/>
  </p:clrMapOvr>
  <p:transition spd="slow">
    <p:push dir="u"/>
  </p:transition>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193</TotalTime>
  <Words>1056</Words>
  <Application>Microsoft Office PowerPoint</Application>
  <PresentationFormat>宽屏</PresentationFormat>
  <Paragraphs>95</Paragraphs>
  <Slides>33</Slides>
  <Notes>1</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33</vt:i4>
      </vt:variant>
    </vt:vector>
  </HeadingPairs>
  <TitlesOfParts>
    <vt:vector size="38" baseType="lpstr">
      <vt:lpstr>等线</vt:lpstr>
      <vt:lpstr>等线 Light</vt:lpstr>
      <vt:lpstr>黑体</vt:lpstr>
      <vt:lpstr>Arial</vt:lpstr>
      <vt:lpstr>Office 主题​​</vt:lpstr>
      <vt:lpstr>南京航空航天大学 天目湖足球协会 裁判员培训 </vt:lpstr>
      <vt:lpstr>什么是裁判员？</vt:lpstr>
      <vt:lpstr>裁判员纪律</vt:lpstr>
      <vt:lpstr>无规矩不成方圆</vt:lpstr>
      <vt:lpstr>PowerPoint 演示文稿</vt:lpstr>
      <vt:lpstr>PowerPoint 演示文稿</vt:lpstr>
      <vt:lpstr>PowerPoint 演示文稿</vt:lpstr>
      <vt:lpstr>PowerPoint 演示文稿</vt:lpstr>
      <vt:lpstr>PowerPoint 演示文稿</vt:lpstr>
      <vt:lpstr>PowerPoint 演示文稿</vt:lpstr>
      <vt:lpstr>其他比赛官员</vt:lpstr>
      <vt:lpstr>其他比赛官员有哪些？</vt:lpstr>
      <vt:lpstr>助理裁判员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第四官员</vt:lpstr>
      <vt:lpstr>团队配合</vt:lpstr>
      <vt:lpstr>四位一体</vt:lpstr>
      <vt:lpstr>越位</vt:lpstr>
      <vt:lpstr>越位位置</vt:lpstr>
      <vt:lpstr>越位犯规</vt:lpstr>
      <vt:lpstr>干扰比赛 &amp;对方队员</vt:lpstr>
      <vt:lpstr>比赛获利</vt:lpstr>
      <vt:lpstr>有意触球</vt:lpstr>
      <vt:lpstr>有意触球</vt:lpstr>
      <vt:lpstr>不存在越位犯规</vt:lpstr>
      <vt:lpstr>违规与处罚</vt:lpstr>
      <vt:lpstr>谢谢</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相翰 王</dc:creator>
  <cp:lastModifiedBy>相翰 王</cp:lastModifiedBy>
  <cp:revision>11</cp:revision>
  <dcterms:created xsi:type="dcterms:W3CDTF">2024-10-15T11:47:23Z</dcterms:created>
  <dcterms:modified xsi:type="dcterms:W3CDTF">2025-10-17T06:02:43Z</dcterms:modified>
</cp:coreProperties>
</file>