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7" r:id="rId2"/>
    <p:sldId id="260" r:id="rId3"/>
    <p:sldId id="261" r:id="rId4"/>
    <p:sldId id="262" r:id="rId5"/>
    <p:sldId id="263" r:id="rId6"/>
    <p:sldId id="264" r:id="rId7"/>
    <p:sldId id="271" r:id="rId8"/>
    <p:sldId id="272" r:id="rId9"/>
    <p:sldId id="273" r:id="rId10"/>
    <p:sldId id="265" r:id="rId11"/>
    <p:sldId id="266" r:id="rId12"/>
    <p:sldId id="274" r:id="rId13"/>
    <p:sldId id="267" r:id="rId14"/>
    <p:sldId id="268" r:id="rId15"/>
    <p:sldId id="275" r:id="rId16"/>
    <p:sldId id="280" r:id="rId17"/>
    <p:sldId id="282" r:id="rId18"/>
    <p:sldId id="281" r:id="rId19"/>
    <p:sldId id="278" r:id="rId20"/>
    <p:sldId id="290" r:id="rId21"/>
    <p:sldId id="291" r:id="rId22"/>
    <p:sldId id="292" r:id="rId23"/>
    <p:sldId id="294" r:id="rId24"/>
    <p:sldId id="293" r:id="rId25"/>
    <p:sldId id="295" r:id="rId26"/>
    <p:sldId id="296" r:id="rId27"/>
    <p:sldId id="279" r:id="rId28"/>
    <p:sldId id="283" r:id="rId29"/>
    <p:sldId id="284" r:id="rId30"/>
    <p:sldId id="285" r:id="rId31"/>
    <p:sldId id="286" r:id="rId32"/>
    <p:sldId id="287" r:id="rId33"/>
    <p:sldId id="288" r:id="rId34"/>
    <p:sldId id="289" r:id="rId35"/>
    <p:sldId id="269" r:id="rId36"/>
    <p:sldId id="276" r:id="rId37"/>
    <p:sldId id="270" r:id="rId3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62" autoAdjust="0"/>
    <p:restoredTop sz="94660"/>
  </p:normalViewPr>
  <p:slideViewPr>
    <p:cSldViewPr snapToGrid="0">
      <p:cViewPr varScale="1">
        <p:scale>
          <a:sx n="94" d="100"/>
          <a:sy n="94" d="100"/>
        </p:scale>
        <p:origin x="60"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_rels/data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ata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D9802E-B5AE-44E6-B873-90B647C91AB3}" type="doc">
      <dgm:prSet loTypeId="urn:microsoft.com/office/officeart/2018/5/layout/IconCircle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929AD96E-74C7-4E80-B233-AFE813F9FE09}">
      <dgm:prSet custT="1"/>
      <dgm:spPr/>
      <dgm:t>
        <a:bodyPr/>
        <a:lstStyle/>
        <a:p>
          <a:pPr>
            <a:defRPr cap="all"/>
          </a:pPr>
          <a:r>
            <a:rPr lang="en-US" sz="3200" dirty="0">
              <a:latin typeface="黑体" panose="02010609060101010101" pitchFamily="49" charset="-122"/>
              <a:ea typeface="黑体" panose="02010609060101010101" pitchFamily="49" charset="-122"/>
            </a:rPr>
            <a:t>4</a:t>
          </a:r>
          <a:r>
            <a:rPr lang="zh-CN" sz="3200" dirty="0">
              <a:latin typeface="黑体" panose="02010609060101010101" pitchFamily="49" charset="-122"/>
              <a:ea typeface="黑体" panose="02010609060101010101" pitchFamily="49" charset="-122"/>
            </a:rPr>
            <a:t>号低弹球</a:t>
          </a:r>
          <a:endParaRPr lang="en-US" sz="3200" dirty="0">
            <a:latin typeface="黑体" panose="02010609060101010101" pitchFamily="49" charset="-122"/>
            <a:ea typeface="黑体" panose="02010609060101010101" pitchFamily="49" charset="-122"/>
          </a:endParaRPr>
        </a:p>
      </dgm:t>
    </dgm:pt>
    <dgm:pt modelId="{4D88D4BD-A201-422F-BC6A-FE363B27C080}" type="parTrans" cxnId="{BEF8E033-1E9E-4452-9653-FC147F3ACD15}">
      <dgm:prSet/>
      <dgm:spPr/>
      <dgm:t>
        <a:bodyPr/>
        <a:lstStyle/>
        <a:p>
          <a:endParaRPr lang="en-US"/>
        </a:p>
      </dgm:t>
    </dgm:pt>
    <dgm:pt modelId="{2A600896-1588-4031-8124-2367B4EE3816}" type="sibTrans" cxnId="{BEF8E033-1E9E-4452-9653-FC147F3ACD15}">
      <dgm:prSet/>
      <dgm:spPr/>
      <dgm:t>
        <a:bodyPr/>
        <a:lstStyle/>
        <a:p>
          <a:endParaRPr lang="en-US"/>
        </a:p>
      </dgm:t>
    </dgm:pt>
    <dgm:pt modelId="{41F76444-331C-44B7-ACCB-3AE984609AC3}">
      <dgm:prSet custT="1"/>
      <dgm:spPr/>
      <dgm:t>
        <a:bodyPr/>
        <a:lstStyle/>
        <a:p>
          <a:pPr>
            <a:defRPr cap="all"/>
          </a:pPr>
          <a:r>
            <a:rPr lang="en-US" sz="3200" dirty="0">
              <a:latin typeface="黑体" panose="02010609060101010101" pitchFamily="49" charset="-122"/>
              <a:ea typeface="黑体" panose="02010609060101010101" pitchFamily="49" charset="-122"/>
            </a:rPr>
            <a:t>0.6-0.9</a:t>
          </a:r>
          <a:r>
            <a:rPr lang="zh-CN" sz="3200" dirty="0">
              <a:latin typeface="黑体" panose="02010609060101010101" pitchFamily="49" charset="-122"/>
              <a:ea typeface="黑体" panose="02010609060101010101" pitchFamily="49" charset="-122"/>
            </a:rPr>
            <a:t>个海平面标注大气压</a:t>
          </a:r>
          <a:endParaRPr lang="en-US" sz="3200" dirty="0">
            <a:latin typeface="黑体" panose="02010609060101010101" pitchFamily="49" charset="-122"/>
            <a:ea typeface="黑体" panose="02010609060101010101" pitchFamily="49" charset="-122"/>
          </a:endParaRPr>
        </a:p>
      </dgm:t>
    </dgm:pt>
    <dgm:pt modelId="{B5EF5AEE-F858-4213-BC50-8EBBDC9AF604}" type="parTrans" cxnId="{6D43CF81-9249-4156-AD12-B1090022E2FA}">
      <dgm:prSet/>
      <dgm:spPr/>
      <dgm:t>
        <a:bodyPr/>
        <a:lstStyle/>
        <a:p>
          <a:endParaRPr lang="en-US"/>
        </a:p>
      </dgm:t>
    </dgm:pt>
    <dgm:pt modelId="{BF918179-CD43-4BEB-9FB0-0103F1FF4C33}" type="sibTrans" cxnId="{6D43CF81-9249-4156-AD12-B1090022E2FA}">
      <dgm:prSet/>
      <dgm:spPr/>
      <dgm:t>
        <a:bodyPr/>
        <a:lstStyle/>
        <a:p>
          <a:endParaRPr lang="en-US"/>
        </a:p>
      </dgm:t>
    </dgm:pt>
    <dgm:pt modelId="{331600D9-14D2-4EAB-87B7-EA5154146F99}">
      <dgm:prSet custT="1"/>
      <dgm:spPr/>
      <dgm:t>
        <a:bodyPr/>
        <a:lstStyle/>
        <a:p>
          <a:pPr>
            <a:defRPr cap="all"/>
          </a:pPr>
          <a:r>
            <a:rPr lang="zh-CN" sz="2400" dirty="0">
              <a:latin typeface="黑体" panose="02010609060101010101" pitchFamily="49" charset="-122"/>
              <a:ea typeface="黑体" panose="02010609060101010101" pitchFamily="49" charset="-122"/>
            </a:rPr>
            <a:t>当球从</a:t>
          </a:r>
          <a:r>
            <a:rPr lang="en-US" sz="2400" dirty="0">
              <a:latin typeface="黑体" panose="02010609060101010101" pitchFamily="49" charset="-122"/>
              <a:ea typeface="黑体" panose="02010609060101010101" pitchFamily="49" charset="-122"/>
            </a:rPr>
            <a:t>2</a:t>
          </a:r>
          <a:r>
            <a:rPr lang="zh-CN" sz="2400" dirty="0">
              <a:latin typeface="黑体" panose="02010609060101010101" pitchFamily="49" charset="-122"/>
              <a:ea typeface="黑体" panose="02010609060101010101" pitchFamily="49" charset="-122"/>
            </a:rPr>
            <a:t>米的高度落下时</a:t>
          </a:r>
          <a:r>
            <a:rPr lang="en-US" sz="2400" dirty="0">
              <a:latin typeface="黑体" panose="02010609060101010101" pitchFamily="49" charset="-122"/>
              <a:ea typeface="黑体" panose="02010609060101010101" pitchFamily="49" charset="-122"/>
            </a:rPr>
            <a:t>,</a:t>
          </a:r>
          <a:r>
            <a:rPr lang="zh-CN" sz="2400" dirty="0">
              <a:latin typeface="黑体" panose="02010609060101010101" pitchFamily="49" charset="-122"/>
              <a:ea typeface="黑体" panose="02010609060101010101" pitchFamily="49" charset="-122"/>
            </a:rPr>
            <a:t>第一次反弹高度应不低于</a:t>
          </a:r>
          <a:r>
            <a:rPr lang="en-US" sz="2400" dirty="0">
              <a:latin typeface="黑体" panose="02010609060101010101" pitchFamily="49" charset="-122"/>
              <a:ea typeface="黑体" panose="02010609060101010101" pitchFamily="49" charset="-122"/>
            </a:rPr>
            <a:t>50</a:t>
          </a:r>
          <a:r>
            <a:rPr lang="zh-CN" sz="2400" dirty="0">
              <a:latin typeface="黑体" panose="02010609060101010101" pitchFamily="49" charset="-122"/>
              <a:ea typeface="黑体" panose="02010609060101010101" pitchFamily="49" charset="-122"/>
            </a:rPr>
            <a:t>厘米且不高于</a:t>
          </a:r>
          <a:r>
            <a:rPr lang="en-US" sz="2400" dirty="0">
              <a:latin typeface="黑体" panose="02010609060101010101" pitchFamily="49" charset="-122"/>
              <a:ea typeface="黑体" panose="02010609060101010101" pitchFamily="49" charset="-122"/>
            </a:rPr>
            <a:t>65</a:t>
          </a:r>
          <a:r>
            <a:rPr lang="zh-CN" sz="2400" dirty="0">
              <a:latin typeface="黑体" panose="02010609060101010101" pitchFamily="49" charset="-122"/>
              <a:ea typeface="黑体" panose="02010609060101010101" pitchFamily="49" charset="-122"/>
            </a:rPr>
            <a:t>厘米。</a:t>
          </a:r>
          <a:endParaRPr lang="en-US" sz="2400" dirty="0">
            <a:latin typeface="黑体" panose="02010609060101010101" pitchFamily="49" charset="-122"/>
            <a:ea typeface="黑体" panose="02010609060101010101" pitchFamily="49" charset="-122"/>
          </a:endParaRPr>
        </a:p>
      </dgm:t>
    </dgm:pt>
    <dgm:pt modelId="{DD3E0E96-D7DE-48BA-BADA-596E4206AB09}" type="parTrans" cxnId="{B725A612-B319-4E31-9FFA-2C410F8110D1}">
      <dgm:prSet/>
      <dgm:spPr/>
      <dgm:t>
        <a:bodyPr/>
        <a:lstStyle/>
        <a:p>
          <a:endParaRPr lang="en-US"/>
        </a:p>
      </dgm:t>
    </dgm:pt>
    <dgm:pt modelId="{94ECC0D4-EC1D-4F16-BE0D-B6A4E39AB33B}" type="sibTrans" cxnId="{B725A612-B319-4E31-9FFA-2C410F8110D1}">
      <dgm:prSet/>
      <dgm:spPr/>
      <dgm:t>
        <a:bodyPr/>
        <a:lstStyle/>
        <a:p>
          <a:endParaRPr lang="en-US"/>
        </a:p>
      </dgm:t>
    </dgm:pt>
    <dgm:pt modelId="{2D88101E-EDD2-42EC-BB27-0168659B1D72}" type="pres">
      <dgm:prSet presAssocID="{05D9802E-B5AE-44E6-B873-90B647C91AB3}" presName="root" presStyleCnt="0">
        <dgm:presLayoutVars>
          <dgm:dir/>
          <dgm:resizeHandles val="exact"/>
        </dgm:presLayoutVars>
      </dgm:prSet>
      <dgm:spPr/>
    </dgm:pt>
    <dgm:pt modelId="{6DF2E34A-0994-4971-A351-D74EC43F6083}" type="pres">
      <dgm:prSet presAssocID="{929AD96E-74C7-4E80-B233-AFE813F9FE09}" presName="compNode" presStyleCnt="0"/>
      <dgm:spPr/>
    </dgm:pt>
    <dgm:pt modelId="{0EBB8F7D-9DC7-496E-96E3-72BB1F6338FE}" type="pres">
      <dgm:prSet presAssocID="{929AD96E-74C7-4E80-B233-AFE813F9FE09}" presName="iconBgRect" presStyleLbl="bgShp" presStyleIdx="0" presStyleCnt="3"/>
      <dgm:spPr/>
    </dgm:pt>
    <dgm:pt modelId="{E90DFBE6-5377-4B80-8166-27B828288F98}" type="pres">
      <dgm:prSet presAssocID="{929AD96E-74C7-4E80-B233-AFE813F9FE0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排球"/>
        </a:ext>
      </dgm:extLst>
    </dgm:pt>
    <dgm:pt modelId="{99B40E99-579E-41E7-8EA2-37E6E20DACD8}" type="pres">
      <dgm:prSet presAssocID="{929AD96E-74C7-4E80-B233-AFE813F9FE09}" presName="spaceRect" presStyleCnt="0"/>
      <dgm:spPr/>
    </dgm:pt>
    <dgm:pt modelId="{31272DBE-8126-461E-897F-3974B0273C7F}" type="pres">
      <dgm:prSet presAssocID="{929AD96E-74C7-4E80-B233-AFE813F9FE09}" presName="textRect" presStyleLbl="revTx" presStyleIdx="0" presStyleCnt="3">
        <dgm:presLayoutVars>
          <dgm:chMax val="1"/>
          <dgm:chPref val="1"/>
        </dgm:presLayoutVars>
      </dgm:prSet>
      <dgm:spPr/>
    </dgm:pt>
    <dgm:pt modelId="{5A5274D2-F5B7-4D09-8C72-0CFD425C1B90}" type="pres">
      <dgm:prSet presAssocID="{2A600896-1588-4031-8124-2367B4EE3816}" presName="sibTrans" presStyleCnt="0"/>
      <dgm:spPr/>
    </dgm:pt>
    <dgm:pt modelId="{ACAA4038-7226-4CDB-95CB-C074502E957D}" type="pres">
      <dgm:prSet presAssocID="{41F76444-331C-44B7-ACCB-3AE984609AC3}" presName="compNode" presStyleCnt="0"/>
      <dgm:spPr/>
    </dgm:pt>
    <dgm:pt modelId="{C97E1864-6BF8-4668-A4D0-B98C02792782}" type="pres">
      <dgm:prSet presAssocID="{41F76444-331C-44B7-ACCB-3AE984609AC3}" presName="iconBgRect" presStyleLbl="bgShp" presStyleIdx="1" presStyleCnt="3"/>
      <dgm:spPr/>
    </dgm:pt>
    <dgm:pt modelId="{D545CB17-91C0-4318-89D4-FCDE271185BE}" type="pres">
      <dgm:prSet presAssocID="{41F76444-331C-44B7-ACCB-3AE984609AC3}"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鱼缸"/>
        </a:ext>
      </dgm:extLst>
    </dgm:pt>
    <dgm:pt modelId="{78946840-2E17-4224-B76C-120D93A2DE59}" type="pres">
      <dgm:prSet presAssocID="{41F76444-331C-44B7-ACCB-3AE984609AC3}" presName="spaceRect" presStyleCnt="0"/>
      <dgm:spPr/>
    </dgm:pt>
    <dgm:pt modelId="{006E9352-D0E7-4888-9B7C-C857C3F71E23}" type="pres">
      <dgm:prSet presAssocID="{41F76444-331C-44B7-ACCB-3AE984609AC3}" presName="textRect" presStyleLbl="revTx" presStyleIdx="1" presStyleCnt="3">
        <dgm:presLayoutVars>
          <dgm:chMax val="1"/>
          <dgm:chPref val="1"/>
        </dgm:presLayoutVars>
      </dgm:prSet>
      <dgm:spPr/>
    </dgm:pt>
    <dgm:pt modelId="{896D8932-1853-4548-89E9-5EFE268B66C2}" type="pres">
      <dgm:prSet presAssocID="{BF918179-CD43-4BEB-9FB0-0103F1FF4C33}" presName="sibTrans" presStyleCnt="0"/>
      <dgm:spPr/>
    </dgm:pt>
    <dgm:pt modelId="{75C76011-0578-445A-A288-2B5EADB172D6}" type="pres">
      <dgm:prSet presAssocID="{331600D9-14D2-4EAB-87B7-EA5154146F99}" presName="compNode" presStyleCnt="0"/>
      <dgm:spPr/>
    </dgm:pt>
    <dgm:pt modelId="{BCEE24B7-9844-421C-A1D4-B98E7ED4B48E}" type="pres">
      <dgm:prSet presAssocID="{331600D9-14D2-4EAB-87B7-EA5154146F99}" presName="iconBgRect" presStyleLbl="bgShp" presStyleIdx="2" presStyleCnt="3"/>
      <dgm:spPr/>
    </dgm:pt>
    <dgm:pt modelId="{6ED126C2-145F-4D9C-908C-8ADE595A48EF}" type="pres">
      <dgm:prSet presAssocID="{331600D9-14D2-4EAB-87B7-EA5154146F9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able tennis"/>
        </a:ext>
      </dgm:extLst>
    </dgm:pt>
    <dgm:pt modelId="{9B652EDD-98FA-47E2-A27E-A8EB42B28FEF}" type="pres">
      <dgm:prSet presAssocID="{331600D9-14D2-4EAB-87B7-EA5154146F99}" presName="spaceRect" presStyleCnt="0"/>
      <dgm:spPr/>
    </dgm:pt>
    <dgm:pt modelId="{B7461405-804F-4063-86B6-7D8EBF2F95ED}" type="pres">
      <dgm:prSet presAssocID="{331600D9-14D2-4EAB-87B7-EA5154146F99}" presName="textRect" presStyleLbl="revTx" presStyleIdx="2" presStyleCnt="3">
        <dgm:presLayoutVars>
          <dgm:chMax val="1"/>
          <dgm:chPref val="1"/>
        </dgm:presLayoutVars>
      </dgm:prSet>
      <dgm:spPr/>
    </dgm:pt>
  </dgm:ptLst>
  <dgm:cxnLst>
    <dgm:cxn modelId="{FDBB7304-B5F0-4BD3-9724-0C167C440C8E}" type="presOf" srcId="{929AD96E-74C7-4E80-B233-AFE813F9FE09}" destId="{31272DBE-8126-461E-897F-3974B0273C7F}" srcOrd="0" destOrd="0" presId="urn:microsoft.com/office/officeart/2018/5/layout/IconCircleLabelList"/>
    <dgm:cxn modelId="{B725A612-B319-4E31-9FFA-2C410F8110D1}" srcId="{05D9802E-B5AE-44E6-B873-90B647C91AB3}" destId="{331600D9-14D2-4EAB-87B7-EA5154146F99}" srcOrd="2" destOrd="0" parTransId="{DD3E0E96-D7DE-48BA-BADA-596E4206AB09}" sibTransId="{94ECC0D4-EC1D-4F16-BE0D-B6A4E39AB33B}"/>
    <dgm:cxn modelId="{BEF8E033-1E9E-4452-9653-FC147F3ACD15}" srcId="{05D9802E-B5AE-44E6-B873-90B647C91AB3}" destId="{929AD96E-74C7-4E80-B233-AFE813F9FE09}" srcOrd="0" destOrd="0" parTransId="{4D88D4BD-A201-422F-BC6A-FE363B27C080}" sibTransId="{2A600896-1588-4031-8124-2367B4EE3816}"/>
    <dgm:cxn modelId="{38CA247C-CB44-41FC-9CCF-319246CE9C8B}" type="presOf" srcId="{41F76444-331C-44B7-ACCB-3AE984609AC3}" destId="{006E9352-D0E7-4888-9B7C-C857C3F71E23}" srcOrd="0" destOrd="0" presId="urn:microsoft.com/office/officeart/2018/5/layout/IconCircleLabelList"/>
    <dgm:cxn modelId="{6D43CF81-9249-4156-AD12-B1090022E2FA}" srcId="{05D9802E-B5AE-44E6-B873-90B647C91AB3}" destId="{41F76444-331C-44B7-ACCB-3AE984609AC3}" srcOrd="1" destOrd="0" parTransId="{B5EF5AEE-F858-4213-BC50-8EBBDC9AF604}" sibTransId="{BF918179-CD43-4BEB-9FB0-0103F1FF4C33}"/>
    <dgm:cxn modelId="{3E071495-E58D-4150-BBFB-DA12CA71B2FA}" type="presOf" srcId="{331600D9-14D2-4EAB-87B7-EA5154146F99}" destId="{B7461405-804F-4063-86B6-7D8EBF2F95ED}" srcOrd="0" destOrd="0" presId="urn:microsoft.com/office/officeart/2018/5/layout/IconCircleLabelList"/>
    <dgm:cxn modelId="{72F78FCF-E032-4196-BFA9-FBFA278DC862}" type="presOf" srcId="{05D9802E-B5AE-44E6-B873-90B647C91AB3}" destId="{2D88101E-EDD2-42EC-BB27-0168659B1D72}" srcOrd="0" destOrd="0" presId="urn:microsoft.com/office/officeart/2018/5/layout/IconCircleLabelList"/>
    <dgm:cxn modelId="{908FAF06-F51D-4C42-8239-C66BA6159F5D}" type="presParOf" srcId="{2D88101E-EDD2-42EC-BB27-0168659B1D72}" destId="{6DF2E34A-0994-4971-A351-D74EC43F6083}" srcOrd="0" destOrd="0" presId="urn:microsoft.com/office/officeart/2018/5/layout/IconCircleLabelList"/>
    <dgm:cxn modelId="{B87FE07E-7B13-4E19-BDB7-F89E4C36B065}" type="presParOf" srcId="{6DF2E34A-0994-4971-A351-D74EC43F6083}" destId="{0EBB8F7D-9DC7-496E-96E3-72BB1F6338FE}" srcOrd="0" destOrd="0" presId="urn:microsoft.com/office/officeart/2018/5/layout/IconCircleLabelList"/>
    <dgm:cxn modelId="{62D0CC19-BF35-4EBE-8225-CDBE5F43B709}" type="presParOf" srcId="{6DF2E34A-0994-4971-A351-D74EC43F6083}" destId="{E90DFBE6-5377-4B80-8166-27B828288F98}" srcOrd="1" destOrd="0" presId="urn:microsoft.com/office/officeart/2018/5/layout/IconCircleLabelList"/>
    <dgm:cxn modelId="{D6EB8184-EEF5-43B1-9338-4F9AA854B02E}" type="presParOf" srcId="{6DF2E34A-0994-4971-A351-D74EC43F6083}" destId="{99B40E99-579E-41E7-8EA2-37E6E20DACD8}" srcOrd="2" destOrd="0" presId="urn:microsoft.com/office/officeart/2018/5/layout/IconCircleLabelList"/>
    <dgm:cxn modelId="{BFE6FA0C-707C-437E-BFF5-470844A770E0}" type="presParOf" srcId="{6DF2E34A-0994-4971-A351-D74EC43F6083}" destId="{31272DBE-8126-461E-897F-3974B0273C7F}" srcOrd="3" destOrd="0" presId="urn:microsoft.com/office/officeart/2018/5/layout/IconCircleLabelList"/>
    <dgm:cxn modelId="{2377DDA8-1D25-4929-BF23-221991FDCC7D}" type="presParOf" srcId="{2D88101E-EDD2-42EC-BB27-0168659B1D72}" destId="{5A5274D2-F5B7-4D09-8C72-0CFD425C1B90}" srcOrd="1" destOrd="0" presId="urn:microsoft.com/office/officeart/2018/5/layout/IconCircleLabelList"/>
    <dgm:cxn modelId="{14B8A132-6959-4346-A0E3-F2612D0C6ACA}" type="presParOf" srcId="{2D88101E-EDD2-42EC-BB27-0168659B1D72}" destId="{ACAA4038-7226-4CDB-95CB-C074502E957D}" srcOrd="2" destOrd="0" presId="urn:microsoft.com/office/officeart/2018/5/layout/IconCircleLabelList"/>
    <dgm:cxn modelId="{859F4485-A20F-4D6F-9002-D38F794218B5}" type="presParOf" srcId="{ACAA4038-7226-4CDB-95CB-C074502E957D}" destId="{C97E1864-6BF8-4668-A4D0-B98C02792782}" srcOrd="0" destOrd="0" presId="urn:microsoft.com/office/officeart/2018/5/layout/IconCircleLabelList"/>
    <dgm:cxn modelId="{A88F369F-D402-4001-A8D1-AD7315B4FD43}" type="presParOf" srcId="{ACAA4038-7226-4CDB-95CB-C074502E957D}" destId="{D545CB17-91C0-4318-89D4-FCDE271185BE}" srcOrd="1" destOrd="0" presId="urn:microsoft.com/office/officeart/2018/5/layout/IconCircleLabelList"/>
    <dgm:cxn modelId="{EA641064-C902-494A-857A-AD3EE5CF7242}" type="presParOf" srcId="{ACAA4038-7226-4CDB-95CB-C074502E957D}" destId="{78946840-2E17-4224-B76C-120D93A2DE59}" srcOrd="2" destOrd="0" presId="urn:microsoft.com/office/officeart/2018/5/layout/IconCircleLabelList"/>
    <dgm:cxn modelId="{4C56A5A1-6CBC-4B82-A976-1B8C113E9E05}" type="presParOf" srcId="{ACAA4038-7226-4CDB-95CB-C074502E957D}" destId="{006E9352-D0E7-4888-9B7C-C857C3F71E23}" srcOrd="3" destOrd="0" presId="urn:microsoft.com/office/officeart/2018/5/layout/IconCircleLabelList"/>
    <dgm:cxn modelId="{03B44B8E-A8D9-4D0F-B4F8-5C72CD36ACA9}" type="presParOf" srcId="{2D88101E-EDD2-42EC-BB27-0168659B1D72}" destId="{896D8932-1853-4548-89E9-5EFE268B66C2}" srcOrd="3" destOrd="0" presId="urn:microsoft.com/office/officeart/2018/5/layout/IconCircleLabelList"/>
    <dgm:cxn modelId="{28830D51-CB93-4B6D-BB85-99447A80D49E}" type="presParOf" srcId="{2D88101E-EDD2-42EC-BB27-0168659B1D72}" destId="{75C76011-0578-445A-A288-2B5EADB172D6}" srcOrd="4" destOrd="0" presId="urn:microsoft.com/office/officeart/2018/5/layout/IconCircleLabelList"/>
    <dgm:cxn modelId="{C6D4E833-EC54-4DB4-B0C7-26B52D722C1C}" type="presParOf" srcId="{75C76011-0578-445A-A288-2B5EADB172D6}" destId="{BCEE24B7-9844-421C-A1D4-B98E7ED4B48E}" srcOrd="0" destOrd="0" presId="urn:microsoft.com/office/officeart/2018/5/layout/IconCircleLabelList"/>
    <dgm:cxn modelId="{B84E5353-4CDB-4E9B-95C9-64DA634396E9}" type="presParOf" srcId="{75C76011-0578-445A-A288-2B5EADB172D6}" destId="{6ED126C2-145F-4D9C-908C-8ADE595A48EF}" srcOrd="1" destOrd="0" presId="urn:microsoft.com/office/officeart/2018/5/layout/IconCircleLabelList"/>
    <dgm:cxn modelId="{FA1D83B8-F0A8-469B-ABA4-61A38038B2E2}" type="presParOf" srcId="{75C76011-0578-445A-A288-2B5EADB172D6}" destId="{9B652EDD-98FA-47E2-A27E-A8EB42B28FEF}" srcOrd="2" destOrd="0" presId="urn:microsoft.com/office/officeart/2018/5/layout/IconCircleLabelList"/>
    <dgm:cxn modelId="{0F41C0DB-ABE0-4BF7-953B-9614C0C18479}" type="presParOf" srcId="{75C76011-0578-445A-A288-2B5EADB172D6}" destId="{B7461405-804F-4063-86B6-7D8EBF2F95ED}"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7F3E4D-0A00-4A58-A325-C6303F096B6E}"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9361BD5B-9B49-4833-AC35-927A15DE07C4}">
      <dgm:prSet/>
      <dgm:spPr/>
      <dgm:t>
        <a:bodyPr/>
        <a:lstStyle/>
        <a:p>
          <a:r>
            <a:rPr lang="zh-CN" dirty="0">
              <a:latin typeface="黑体" panose="02010609060101010101" pitchFamily="49" charset="-122"/>
              <a:ea typeface="黑体" panose="02010609060101010101" pitchFamily="49" charset="-122"/>
            </a:rPr>
            <a:t>每队最多可以有</a:t>
          </a:r>
          <a:r>
            <a:rPr lang="en-US" dirty="0">
              <a:latin typeface="黑体" panose="02010609060101010101" pitchFamily="49" charset="-122"/>
              <a:ea typeface="黑体" panose="02010609060101010101" pitchFamily="49" charset="-122"/>
            </a:rPr>
            <a:t>5</a:t>
          </a:r>
          <a:r>
            <a:rPr lang="zh-CN" dirty="0">
              <a:latin typeface="黑体" panose="02010609060101010101" pitchFamily="49" charset="-122"/>
              <a:ea typeface="黑体" panose="02010609060101010101" pitchFamily="49" charset="-122"/>
            </a:rPr>
            <a:t>名场上队员，其中</a:t>
          </a:r>
          <a:r>
            <a:rPr lang="en-US" dirty="0">
              <a:latin typeface="黑体" panose="02010609060101010101" pitchFamily="49" charset="-122"/>
              <a:ea typeface="黑体" panose="02010609060101010101" pitchFamily="49" charset="-122"/>
            </a:rPr>
            <a:t>1</a:t>
          </a:r>
          <a:r>
            <a:rPr lang="zh-CN" dirty="0">
              <a:latin typeface="黑体" panose="02010609060101010101" pitchFamily="49" charset="-122"/>
              <a:ea typeface="黑体" panose="02010609060101010101" pitchFamily="49" charset="-122"/>
            </a:rPr>
            <a:t>名必须为守门员。如果场上任意一队队员少于</a:t>
          </a:r>
          <a:r>
            <a:rPr lang="en-US" dirty="0">
              <a:latin typeface="黑体" panose="02010609060101010101" pitchFamily="49" charset="-122"/>
              <a:ea typeface="黑体" panose="02010609060101010101" pitchFamily="49" charset="-122"/>
            </a:rPr>
            <a:t>3</a:t>
          </a:r>
          <a:r>
            <a:rPr lang="zh-CN" dirty="0">
              <a:latin typeface="黑体" panose="02010609060101010101" pitchFamily="49" charset="-122"/>
              <a:ea typeface="黑体" panose="02010609060101010101" pitchFamily="49" charset="-122"/>
            </a:rPr>
            <a:t>人，比赛不得开始或继续。</a:t>
          </a:r>
          <a:endParaRPr lang="en-US" dirty="0">
            <a:latin typeface="黑体" panose="02010609060101010101" pitchFamily="49" charset="-122"/>
            <a:ea typeface="黑体" panose="02010609060101010101" pitchFamily="49" charset="-122"/>
          </a:endParaRPr>
        </a:p>
      </dgm:t>
    </dgm:pt>
    <dgm:pt modelId="{8EDDBD93-14FF-4AF5-BBC7-B63EE44CB4F7}" type="parTrans" cxnId="{F74B7449-B0B7-452D-89F6-5897C36638A5}">
      <dgm:prSet/>
      <dgm:spPr/>
      <dgm:t>
        <a:bodyPr/>
        <a:lstStyle/>
        <a:p>
          <a:endParaRPr lang="en-US"/>
        </a:p>
      </dgm:t>
    </dgm:pt>
    <dgm:pt modelId="{4063786B-8A57-4F25-BEE6-55479431416F}" type="sibTrans" cxnId="{F74B7449-B0B7-452D-89F6-5897C36638A5}">
      <dgm:prSet/>
      <dgm:spPr/>
      <dgm:t>
        <a:bodyPr/>
        <a:lstStyle/>
        <a:p>
          <a:endParaRPr lang="en-US"/>
        </a:p>
      </dgm:t>
    </dgm:pt>
    <dgm:pt modelId="{88FE389A-46F4-4368-9698-40B960F117D7}">
      <dgm:prSet custT="1"/>
      <dgm:spPr/>
      <dgm:t>
        <a:bodyPr/>
        <a:lstStyle/>
        <a:p>
          <a:r>
            <a:rPr lang="zh-CN" sz="3200" dirty="0">
              <a:latin typeface="黑体" panose="02010609060101010101" pitchFamily="49" charset="-122"/>
              <a:ea typeface="黑体" panose="02010609060101010101" pitchFamily="49" charset="-122"/>
            </a:rPr>
            <a:t>在一场比赛中替换不限次数。</a:t>
          </a:r>
          <a:endParaRPr lang="en-US" sz="3200" dirty="0">
            <a:latin typeface="黑体" panose="02010609060101010101" pitchFamily="49" charset="-122"/>
            <a:ea typeface="黑体" panose="02010609060101010101" pitchFamily="49" charset="-122"/>
          </a:endParaRPr>
        </a:p>
      </dgm:t>
    </dgm:pt>
    <dgm:pt modelId="{482E0830-66AE-4660-9EC2-4EAEA344BBAF}" type="parTrans" cxnId="{4DF6293A-34A0-4DE7-ACF7-6CDAA61D8DF8}">
      <dgm:prSet/>
      <dgm:spPr/>
      <dgm:t>
        <a:bodyPr/>
        <a:lstStyle/>
        <a:p>
          <a:endParaRPr lang="en-US"/>
        </a:p>
      </dgm:t>
    </dgm:pt>
    <dgm:pt modelId="{D8EC1F27-7225-4488-B01E-2B1D65AEB5C2}" type="sibTrans" cxnId="{4DF6293A-34A0-4DE7-ACF7-6CDAA61D8DF8}">
      <dgm:prSet/>
      <dgm:spPr/>
      <dgm:t>
        <a:bodyPr/>
        <a:lstStyle/>
        <a:p>
          <a:endParaRPr lang="en-US"/>
        </a:p>
      </dgm:t>
    </dgm:pt>
    <dgm:pt modelId="{93DC0D3F-6079-4839-854F-3FE407CF1685}">
      <dgm:prSet custT="1"/>
      <dgm:spPr/>
      <dgm:t>
        <a:bodyPr/>
        <a:lstStyle/>
        <a:p>
          <a:r>
            <a:rPr lang="zh-CN" sz="2800" dirty="0">
              <a:latin typeface="黑体" panose="02010609060101010101" pitchFamily="49" charset="-122"/>
              <a:ea typeface="黑体" panose="02010609060101010101" pitchFamily="49" charset="-122"/>
            </a:rPr>
            <a:t>同一时刻每队最多被允许有</a:t>
          </a:r>
          <a:r>
            <a:rPr lang="en-US" altLang="zh-CN" sz="2800" dirty="0">
              <a:latin typeface="黑体" panose="02010609060101010101" pitchFamily="49" charset="-122"/>
              <a:ea typeface="黑体" panose="02010609060101010101" pitchFamily="49" charset="-122"/>
            </a:rPr>
            <a:t>5</a:t>
          </a:r>
          <a:r>
            <a:rPr lang="zh-CN" sz="2800" dirty="0">
              <a:latin typeface="黑体" panose="02010609060101010101" pitchFamily="49" charset="-122"/>
              <a:ea typeface="黑体" panose="02010609060101010101" pitchFamily="49" charset="-122"/>
            </a:rPr>
            <a:t>名替补队员热身。</a:t>
          </a:r>
          <a:endParaRPr lang="en-US" sz="2800" dirty="0">
            <a:latin typeface="黑体" panose="02010609060101010101" pitchFamily="49" charset="-122"/>
            <a:ea typeface="黑体" panose="02010609060101010101" pitchFamily="49" charset="-122"/>
          </a:endParaRPr>
        </a:p>
      </dgm:t>
    </dgm:pt>
    <dgm:pt modelId="{8938A8C3-3D1D-4A8D-B70A-A65BAAF824AB}" type="parTrans" cxnId="{BF61A3C9-7898-4358-A0D9-4CC51136C0EF}">
      <dgm:prSet/>
      <dgm:spPr/>
      <dgm:t>
        <a:bodyPr/>
        <a:lstStyle/>
        <a:p>
          <a:endParaRPr lang="en-US"/>
        </a:p>
      </dgm:t>
    </dgm:pt>
    <dgm:pt modelId="{E698386E-1495-477A-8EA2-CBBF828653DD}" type="sibTrans" cxnId="{BF61A3C9-7898-4358-A0D9-4CC51136C0EF}">
      <dgm:prSet/>
      <dgm:spPr/>
      <dgm:t>
        <a:bodyPr/>
        <a:lstStyle/>
        <a:p>
          <a:endParaRPr lang="en-US"/>
        </a:p>
      </dgm:t>
    </dgm:pt>
    <dgm:pt modelId="{8C67959F-2C19-4E21-A7B1-6B830965E897}" type="pres">
      <dgm:prSet presAssocID="{8B7F3E4D-0A00-4A58-A325-C6303F096B6E}" presName="linear" presStyleCnt="0">
        <dgm:presLayoutVars>
          <dgm:animLvl val="lvl"/>
          <dgm:resizeHandles val="exact"/>
        </dgm:presLayoutVars>
      </dgm:prSet>
      <dgm:spPr/>
    </dgm:pt>
    <dgm:pt modelId="{B33851C4-CEEB-4F7C-A836-48E2CAE201F6}" type="pres">
      <dgm:prSet presAssocID="{9361BD5B-9B49-4833-AC35-927A15DE07C4}" presName="parentText" presStyleLbl="node1" presStyleIdx="0" presStyleCnt="3">
        <dgm:presLayoutVars>
          <dgm:chMax val="0"/>
          <dgm:bulletEnabled val="1"/>
        </dgm:presLayoutVars>
      </dgm:prSet>
      <dgm:spPr/>
    </dgm:pt>
    <dgm:pt modelId="{C2FC2481-96C4-4118-8F9D-F3B03F25580C}" type="pres">
      <dgm:prSet presAssocID="{4063786B-8A57-4F25-BEE6-55479431416F}" presName="spacer" presStyleCnt="0"/>
      <dgm:spPr/>
    </dgm:pt>
    <dgm:pt modelId="{2C0EE7C9-74E2-4880-913D-3409D9F8DAA2}" type="pres">
      <dgm:prSet presAssocID="{88FE389A-46F4-4368-9698-40B960F117D7}" presName="parentText" presStyleLbl="node1" presStyleIdx="1" presStyleCnt="3" custLinFactNeighborX="-945" custLinFactNeighborY="-1">
        <dgm:presLayoutVars>
          <dgm:chMax val="0"/>
          <dgm:bulletEnabled val="1"/>
        </dgm:presLayoutVars>
      </dgm:prSet>
      <dgm:spPr/>
    </dgm:pt>
    <dgm:pt modelId="{E16EF5F5-61EC-41E2-9135-391A60E57EAC}" type="pres">
      <dgm:prSet presAssocID="{D8EC1F27-7225-4488-B01E-2B1D65AEB5C2}" presName="spacer" presStyleCnt="0"/>
      <dgm:spPr/>
    </dgm:pt>
    <dgm:pt modelId="{4C5EB675-97A2-4209-ACC1-179E9D171400}" type="pres">
      <dgm:prSet presAssocID="{93DC0D3F-6079-4839-854F-3FE407CF1685}" presName="parentText" presStyleLbl="node1" presStyleIdx="2" presStyleCnt="3">
        <dgm:presLayoutVars>
          <dgm:chMax val="0"/>
          <dgm:bulletEnabled val="1"/>
        </dgm:presLayoutVars>
      </dgm:prSet>
      <dgm:spPr/>
    </dgm:pt>
  </dgm:ptLst>
  <dgm:cxnLst>
    <dgm:cxn modelId="{5EFD5718-AF34-43F1-9A5D-90AC302E21AB}" type="presOf" srcId="{88FE389A-46F4-4368-9698-40B960F117D7}" destId="{2C0EE7C9-74E2-4880-913D-3409D9F8DAA2}" srcOrd="0" destOrd="0" presId="urn:microsoft.com/office/officeart/2005/8/layout/vList2"/>
    <dgm:cxn modelId="{4DF6293A-34A0-4DE7-ACF7-6CDAA61D8DF8}" srcId="{8B7F3E4D-0A00-4A58-A325-C6303F096B6E}" destId="{88FE389A-46F4-4368-9698-40B960F117D7}" srcOrd="1" destOrd="0" parTransId="{482E0830-66AE-4660-9EC2-4EAEA344BBAF}" sibTransId="{D8EC1F27-7225-4488-B01E-2B1D65AEB5C2}"/>
    <dgm:cxn modelId="{F74B7449-B0B7-452D-89F6-5897C36638A5}" srcId="{8B7F3E4D-0A00-4A58-A325-C6303F096B6E}" destId="{9361BD5B-9B49-4833-AC35-927A15DE07C4}" srcOrd="0" destOrd="0" parTransId="{8EDDBD93-14FF-4AF5-BBC7-B63EE44CB4F7}" sibTransId="{4063786B-8A57-4F25-BEE6-55479431416F}"/>
    <dgm:cxn modelId="{AF5B17A3-14F0-4845-967F-8BEEBCEAFD88}" type="presOf" srcId="{8B7F3E4D-0A00-4A58-A325-C6303F096B6E}" destId="{8C67959F-2C19-4E21-A7B1-6B830965E897}" srcOrd="0" destOrd="0" presId="urn:microsoft.com/office/officeart/2005/8/layout/vList2"/>
    <dgm:cxn modelId="{BF61A3C9-7898-4358-A0D9-4CC51136C0EF}" srcId="{8B7F3E4D-0A00-4A58-A325-C6303F096B6E}" destId="{93DC0D3F-6079-4839-854F-3FE407CF1685}" srcOrd="2" destOrd="0" parTransId="{8938A8C3-3D1D-4A8D-B70A-A65BAAF824AB}" sibTransId="{E698386E-1495-477A-8EA2-CBBF828653DD}"/>
    <dgm:cxn modelId="{5E78FED1-BC63-4800-B661-781F7A879052}" type="presOf" srcId="{9361BD5B-9B49-4833-AC35-927A15DE07C4}" destId="{B33851C4-CEEB-4F7C-A836-48E2CAE201F6}" srcOrd="0" destOrd="0" presId="urn:microsoft.com/office/officeart/2005/8/layout/vList2"/>
    <dgm:cxn modelId="{A62DB9D6-DC90-45F9-973B-158B4FB2DDA0}" type="presOf" srcId="{93DC0D3F-6079-4839-854F-3FE407CF1685}" destId="{4C5EB675-97A2-4209-ACC1-179E9D171400}" srcOrd="0" destOrd="0" presId="urn:microsoft.com/office/officeart/2005/8/layout/vList2"/>
    <dgm:cxn modelId="{89D96713-C7F8-4120-A45E-C7D0B408F4D7}" type="presParOf" srcId="{8C67959F-2C19-4E21-A7B1-6B830965E897}" destId="{B33851C4-CEEB-4F7C-A836-48E2CAE201F6}" srcOrd="0" destOrd="0" presId="urn:microsoft.com/office/officeart/2005/8/layout/vList2"/>
    <dgm:cxn modelId="{6DA93D12-F7D2-4FA1-917F-217D53E4969E}" type="presParOf" srcId="{8C67959F-2C19-4E21-A7B1-6B830965E897}" destId="{C2FC2481-96C4-4118-8F9D-F3B03F25580C}" srcOrd="1" destOrd="0" presId="urn:microsoft.com/office/officeart/2005/8/layout/vList2"/>
    <dgm:cxn modelId="{4E0D297B-4D8A-46E2-99CD-85503BF93627}" type="presParOf" srcId="{8C67959F-2C19-4E21-A7B1-6B830965E897}" destId="{2C0EE7C9-74E2-4880-913D-3409D9F8DAA2}" srcOrd="2" destOrd="0" presId="urn:microsoft.com/office/officeart/2005/8/layout/vList2"/>
    <dgm:cxn modelId="{2F4DB6E0-46C1-4496-B326-01D01392236C}" type="presParOf" srcId="{8C67959F-2C19-4E21-A7B1-6B830965E897}" destId="{E16EF5F5-61EC-41E2-9135-391A60E57EAC}" srcOrd="3" destOrd="0" presId="urn:microsoft.com/office/officeart/2005/8/layout/vList2"/>
    <dgm:cxn modelId="{A915954A-83E4-4B8A-A68B-3C06683AD031}" type="presParOf" srcId="{8C67959F-2C19-4E21-A7B1-6B830965E897}" destId="{4C5EB675-97A2-4209-ACC1-179E9D171400}"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23D39E8-896D-45DE-BD87-99529EED484A}"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555D22EB-8F1D-44B8-B357-8C1783832A1C}">
      <dgm:prSet/>
      <dgm:spPr/>
      <dgm:t>
        <a:bodyPr/>
        <a:lstStyle/>
        <a:p>
          <a:r>
            <a:rPr lang="zh-CN"/>
            <a:t>任何替补队员都可以替换守门员，而不需通知裁判或等比赛停止</a:t>
          </a:r>
          <a:endParaRPr lang="en-US"/>
        </a:p>
      </dgm:t>
    </dgm:pt>
    <dgm:pt modelId="{4AA61D19-BFB3-4341-96D3-7176A8F74ADF}" type="parTrans" cxnId="{C5B01CF5-D1AF-4F2D-A24E-10D622244BBC}">
      <dgm:prSet/>
      <dgm:spPr/>
      <dgm:t>
        <a:bodyPr/>
        <a:lstStyle/>
        <a:p>
          <a:endParaRPr lang="en-US"/>
        </a:p>
      </dgm:t>
    </dgm:pt>
    <dgm:pt modelId="{299EE949-2DBF-495E-81D9-FA11E4F69F2B}" type="sibTrans" cxnId="{C5B01CF5-D1AF-4F2D-A24E-10D622244BBC}">
      <dgm:prSet/>
      <dgm:spPr/>
      <dgm:t>
        <a:bodyPr/>
        <a:lstStyle/>
        <a:p>
          <a:endParaRPr lang="en-US"/>
        </a:p>
      </dgm:t>
    </dgm:pt>
    <dgm:pt modelId="{6ABE2213-FEDD-4437-ABF8-C8178DA906A3}">
      <dgm:prSet/>
      <dgm:spPr/>
      <dgm:t>
        <a:bodyPr/>
        <a:lstStyle/>
        <a:p>
          <a:r>
            <a:rPr lang="zh-CN"/>
            <a:t>任何场上队员可以和守门员互换位置，但是应在比赛停止时通知裁判员后进行；</a:t>
          </a:r>
          <a:endParaRPr lang="en-US"/>
        </a:p>
      </dgm:t>
    </dgm:pt>
    <dgm:pt modelId="{5FC605FD-B5A7-4555-B88A-2034A90440B4}" type="parTrans" cxnId="{4A70AD63-8244-4B57-AC60-C1571F662138}">
      <dgm:prSet/>
      <dgm:spPr/>
      <dgm:t>
        <a:bodyPr/>
        <a:lstStyle/>
        <a:p>
          <a:endParaRPr lang="en-US"/>
        </a:p>
      </dgm:t>
    </dgm:pt>
    <dgm:pt modelId="{6D18AF91-94A1-41F3-A8D5-4F9A0F826E76}" type="sibTrans" cxnId="{4A70AD63-8244-4B57-AC60-C1571F662138}">
      <dgm:prSet/>
      <dgm:spPr/>
      <dgm:t>
        <a:bodyPr/>
        <a:lstStyle/>
        <a:p>
          <a:endParaRPr lang="en-US"/>
        </a:p>
      </dgm:t>
    </dgm:pt>
    <dgm:pt modelId="{4CCCCDE7-096E-43C1-9F59-12A69ADC6C60}">
      <dgm:prSet/>
      <dgm:spPr/>
      <dgm:t>
        <a:bodyPr/>
        <a:lstStyle/>
        <a:p>
          <a:r>
            <a:rPr lang="zh-CN"/>
            <a:t>场上队员或替补队员替换守门员，应穿着背部印有自己球衣号码的守门员上衣。</a:t>
          </a:r>
          <a:endParaRPr lang="en-US"/>
        </a:p>
      </dgm:t>
    </dgm:pt>
    <dgm:pt modelId="{28AA9622-4145-479E-B899-768D4B772D49}" type="parTrans" cxnId="{5D858A67-1DFE-423A-8C0B-F2E3441BCCB0}">
      <dgm:prSet/>
      <dgm:spPr/>
      <dgm:t>
        <a:bodyPr/>
        <a:lstStyle/>
        <a:p>
          <a:endParaRPr lang="en-US"/>
        </a:p>
      </dgm:t>
    </dgm:pt>
    <dgm:pt modelId="{BAC25A4E-0C2A-4EFA-907F-5802FA4D4060}" type="sibTrans" cxnId="{5D858A67-1DFE-423A-8C0B-F2E3441BCCB0}">
      <dgm:prSet/>
      <dgm:spPr/>
      <dgm:t>
        <a:bodyPr/>
        <a:lstStyle/>
        <a:p>
          <a:endParaRPr lang="en-US"/>
        </a:p>
      </dgm:t>
    </dgm:pt>
    <dgm:pt modelId="{35EFD716-1D0F-4911-989F-9674835ABA5A}" type="pres">
      <dgm:prSet presAssocID="{B23D39E8-896D-45DE-BD87-99529EED484A}" presName="hierChild1" presStyleCnt="0">
        <dgm:presLayoutVars>
          <dgm:chPref val="1"/>
          <dgm:dir/>
          <dgm:animOne val="branch"/>
          <dgm:animLvl val="lvl"/>
          <dgm:resizeHandles/>
        </dgm:presLayoutVars>
      </dgm:prSet>
      <dgm:spPr/>
    </dgm:pt>
    <dgm:pt modelId="{1D5330BF-DFF1-41D0-B949-10C26BD9268F}" type="pres">
      <dgm:prSet presAssocID="{555D22EB-8F1D-44B8-B357-8C1783832A1C}" presName="hierRoot1" presStyleCnt="0"/>
      <dgm:spPr/>
    </dgm:pt>
    <dgm:pt modelId="{7CBD576C-28DC-4517-A635-3DA4CB85D66A}" type="pres">
      <dgm:prSet presAssocID="{555D22EB-8F1D-44B8-B357-8C1783832A1C}" presName="composite" presStyleCnt="0"/>
      <dgm:spPr/>
    </dgm:pt>
    <dgm:pt modelId="{B482D638-F972-4F62-8778-752BDAD396D3}" type="pres">
      <dgm:prSet presAssocID="{555D22EB-8F1D-44B8-B357-8C1783832A1C}" presName="background" presStyleLbl="node0" presStyleIdx="0" presStyleCnt="3"/>
      <dgm:spPr/>
    </dgm:pt>
    <dgm:pt modelId="{ED244F19-5493-44AF-8FEA-4476AE2151F1}" type="pres">
      <dgm:prSet presAssocID="{555D22EB-8F1D-44B8-B357-8C1783832A1C}" presName="text" presStyleLbl="fgAcc0" presStyleIdx="0" presStyleCnt="3">
        <dgm:presLayoutVars>
          <dgm:chPref val="3"/>
        </dgm:presLayoutVars>
      </dgm:prSet>
      <dgm:spPr/>
    </dgm:pt>
    <dgm:pt modelId="{DCBCEF2F-319F-4656-A6B8-BF1A40CDF5D6}" type="pres">
      <dgm:prSet presAssocID="{555D22EB-8F1D-44B8-B357-8C1783832A1C}" presName="hierChild2" presStyleCnt="0"/>
      <dgm:spPr/>
    </dgm:pt>
    <dgm:pt modelId="{F54ABF78-9266-4969-873E-9B0E7A20E95F}" type="pres">
      <dgm:prSet presAssocID="{6ABE2213-FEDD-4437-ABF8-C8178DA906A3}" presName="hierRoot1" presStyleCnt="0"/>
      <dgm:spPr/>
    </dgm:pt>
    <dgm:pt modelId="{30EB7628-8BEF-46D1-AC5F-D4ABDBE7890B}" type="pres">
      <dgm:prSet presAssocID="{6ABE2213-FEDD-4437-ABF8-C8178DA906A3}" presName="composite" presStyleCnt="0"/>
      <dgm:spPr/>
    </dgm:pt>
    <dgm:pt modelId="{01090DB2-CDB0-436A-A1EC-83B75AED9090}" type="pres">
      <dgm:prSet presAssocID="{6ABE2213-FEDD-4437-ABF8-C8178DA906A3}" presName="background" presStyleLbl="node0" presStyleIdx="1" presStyleCnt="3"/>
      <dgm:spPr/>
    </dgm:pt>
    <dgm:pt modelId="{9DC46646-6B2D-46B1-A8D1-8154483B2928}" type="pres">
      <dgm:prSet presAssocID="{6ABE2213-FEDD-4437-ABF8-C8178DA906A3}" presName="text" presStyleLbl="fgAcc0" presStyleIdx="1" presStyleCnt="3">
        <dgm:presLayoutVars>
          <dgm:chPref val="3"/>
        </dgm:presLayoutVars>
      </dgm:prSet>
      <dgm:spPr/>
    </dgm:pt>
    <dgm:pt modelId="{388C4850-5171-49E5-8847-865C5292B62D}" type="pres">
      <dgm:prSet presAssocID="{6ABE2213-FEDD-4437-ABF8-C8178DA906A3}" presName="hierChild2" presStyleCnt="0"/>
      <dgm:spPr/>
    </dgm:pt>
    <dgm:pt modelId="{110A87F1-EA9C-427D-AAC0-8A98BAEA45E5}" type="pres">
      <dgm:prSet presAssocID="{4CCCCDE7-096E-43C1-9F59-12A69ADC6C60}" presName="hierRoot1" presStyleCnt="0"/>
      <dgm:spPr/>
    </dgm:pt>
    <dgm:pt modelId="{837AFAF0-8012-41CA-B764-C042EE205AE8}" type="pres">
      <dgm:prSet presAssocID="{4CCCCDE7-096E-43C1-9F59-12A69ADC6C60}" presName="composite" presStyleCnt="0"/>
      <dgm:spPr/>
    </dgm:pt>
    <dgm:pt modelId="{8EB9E723-ECF6-47B5-BB4D-5663F6FEC9EA}" type="pres">
      <dgm:prSet presAssocID="{4CCCCDE7-096E-43C1-9F59-12A69ADC6C60}" presName="background" presStyleLbl="node0" presStyleIdx="2" presStyleCnt="3"/>
      <dgm:spPr/>
    </dgm:pt>
    <dgm:pt modelId="{F3B7807D-6ABE-46F4-B5C7-9CC04328F440}" type="pres">
      <dgm:prSet presAssocID="{4CCCCDE7-096E-43C1-9F59-12A69ADC6C60}" presName="text" presStyleLbl="fgAcc0" presStyleIdx="2" presStyleCnt="3">
        <dgm:presLayoutVars>
          <dgm:chPref val="3"/>
        </dgm:presLayoutVars>
      </dgm:prSet>
      <dgm:spPr/>
    </dgm:pt>
    <dgm:pt modelId="{15209D84-ECE6-4CA4-95D9-F8716399D4D5}" type="pres">
      <dgm:prSet presAssocID="{4CCCCDE7-096E-43C1-9F59-12A69ADC6C60}" presName="hierChild2" presStyleCnt="0"/>
      <dgm:spPr/>
    </dgm:pt>
  </dgm:ptLst>
  <dgm:cxnLst>
    <dgm:cxn modelId="{FE48E935-5B17-4459-BCA7-1E887D86DBE6}" type="presOf" srcId="{555D22EB-8F1D-44B8-B357-8C1783832A1C}" destId="{ED244F19-5493-44AF-8FEA-4476AE2151F1}" srcOrd="0" destOrd="0" presId="urn:microsoft.com/office/officeart/2005/8/layout/hierarchy1"/>
    <dgm:cxn modelId="{4A70AD63-8244-4B57-AC60-C1571F662138}" srcId="{B23D39E8-896D-45DE-BD87-99529EED484A}" destId="{6ABE2213-FEDD-4437-ABF8-C8178DA906A3}" srcOrd="1" destOrd="0" parTransId="{5FC605FD-B5A7-4555-B88A-2034A90440B4}" sibTransId="{6D18AF91-94A1-41F3-A8D5-4F9A0F826E76}"/>
    <dgm:cxn modelId="{5D858A67-1DFE-423A-8C0B-F2E3441BCCB0}" srcId="{B23D39E8-896D-45DE-BD87-99529EED484A}" destId="{4CCCCDE7-096E-43C1-9F59-12A69ADC6C60}" srcOrd="2" destOrd="0" parTransId="{28AA9622-4145-479E-B899-768D4B772D49}" sibTransId="{BAC25A4E-0C2A-4EFA-907F-5802FA4D4060}"/>
    <dgm:cxn modelId="{01E4E5A7-B747-4A3E-B865-A431A2F8151B}" type="presOf" srcId="{4CCCCDE7-096E-43C1-9F59-12A69ADC6C60}" destId="{F3B7807D-6ABE-46F4-B5C7-9CC04328F440}" srcOrd="0" destOrd="0" presId="urn:microsoft.com/office/officeart/2005/8/layout/hierarchy1"/>
    <dgm:cxn modelId="{75F65FB1-2B1D-40A3-8BDA-B55344386AD3}" type="presOf" srcId="{6ABE2213-FEDD-4437-ABF8-C8178DA906A3}" destId="{9DC46646-6B2D-46B1-A8D1-8154483B2928}" srcOrd="0" destOrd="0" presId="urn:microsoft.com/office/officeart/2005/8/layout/hierarchy1"/>
    <dgm:cxn modelId="{F7A51DDD-4BFF-4CF3-9A71-40A3654AEDA6}" type="presOf" srcId="{B23D39E8-896D-45DE-BD87-99529EED484A}" destId="{35EFD716-1D0F-4911-989F-9674835ABA5A}" srcOrd="0" destOrd="0" presId="urn:microsoft.com/office/officeart/2005/8/layout/hierarchy1"/>
    <dgm:cxn modelId="{C5B01CF5-D1AF-4F2D-A24E-10D622244BBC}" srcId="{B23D39E8-896D-45DE-BD87-99529EED484A}" destId="{555D22EB-8F1D-44B8-B357-8C1783832A1C}" srcOrd="0" destOrd="0" parTransId="{4AA61D19-BFB3-4341-96D3-7176A8F74ADF}" sibTransId="{299EE949-2DBF-495E-81D9-FA11E4F69F2B}"/>
    <dgm:cxn modelId="{5C6CA667-EE4D-4215-8050-D15B87DB2EF7}" type="presParOf" srcId="{35EFD716-1D0F-4911-989F-9674835ABA5A}" destId="{1D5330BF-DFF1-41D0-B949-10C26BD9268F}" srcOrd="0" destOrd="0" presId="urn:microsoft.com/office/officeart/2005/8/layout/hierarchy1"/>
    <dgm:cxn modelId="{57C8E3CD-CEE6-4282-B05F-00965FF7504A}" type="presParOf" srcId="{1D5330BF-DFF1-41D0-B949-10C26BD9268F}" destId="{7CBD576C-28DC-4517-A635-3DA4CB85D66A}" srcOrd="0" destOrd="0" presId="urn:microsoft.com/office/officeart/2005/8/layout/hierarchy1"/>
    <dgm:cxn modelId="{F92824B8-13F6-439C-A57D-52C407B26503}" type="presParOf" srcId="{7CBD576C-28DC-4517-A635-3DA4CB85D66A}" destId="{B482D638-F972-4F62-8778-752BDAD396D3}" srcOrd="0" destOrd="0" presId="urn:microsoft.com/office/officeart/2005/8/layout/hierarchy1"/>
    <dgm:cxn modelId="{A225E4C8-DC4B-4A77-8061-2E5BBD442CB6}" type="presParOf" srcId="{7CBD576C-28DC-4517-A635-3DA4CB85D66A}" destId="{ED244F19-5493-44AF-8FEA-4476AE2151F1}" srcOrd="1" destOrd="0" presId="urn:microsoft.com/office/officeart/2005/8/layout/hierarchy1"/>
    <dgm:cxn modelId="{45640702-E316-4A51-B7C9-8F034988DEC4}" type="presParOf" srcId="{1D5330BF-DFF1-41D0-B949-10C26BD9268F}" destId="{DCBCEF2F-319F-4656-A6B8-BF1A40CDF5D6}" srcOrd="1" destOrd="0" presId="urn:microsoft.com/office/officeart/2005/8/layout/hierarchy1"/>
    <dgm:cxn modelId="{24F6C25E-77CA-486B-A3DC-79E4107ECC0E}" type="presParOf" srcId="{35EFD716-1D0F-4911-989F-9674835ABA5A}" destId="{F54ABF78-9266-4969-873E-9B0E7A20E95F}" srcOrd="1" destOrd="0" presId="urn:microsoft.com/office/officeart/2005/8/layout/hierarchy1"/>
    <dgm:cxn modelId="{E783D11D-9C2C-4680-87D1-094E1701D083}" type="presParOf" srcId="{F54ABF78-9266-4969-873E-9B0E7A20E95F}" destId="{30EB7628-8BEF-46D1-AC5F-D4ABDBE7890B}" srcOrd="0" destOrd="0" presId="urn:microsoft.com/office/officeart/2005/8/layout/hierarchy1"/>
    <dgm:cxn modelId="{3C543274-5378-4F6D-B0E5-1591EDBB8628}" type="presParOf" srcId="{30EB7628-8BEF-46D1-AC5F-D4ABDBE7890B}" destId="{01090DB2-CDB0-436A-A1EC-83B75AED9090}" srcOrd="0" destOrd="0" presId="urn:microsoft.com/office/officeart/2005/8/layout/hierarchy1"/>
    <dgm:cxn modelId="{AABD6043-08C4-4CA8-A94F-2B8A49FF5429}" type="presParOf" srcId="{30EB7628-8BEF-46D1-AC5F-D4ABDBE7890B}" destId="{9DC46646-6B2D-46B1-A8D1-8154483B2928}" srcOrd="1" destOrd="0" presId="urn:microsoft.com/office/officeart/2005/8/layout/hierarchy1"/>
    <dgm:cxn modelId="{C97ABDAD-917D-4114-A5BD-A14E3593B8C4}" type="presParOf" srcId="{F54ABF78-9266-4969-873E-9B0E7A20E95F}" destId="{388C4850-5171-49E5-8847-865C5292B62D}" srcOrd="1" destOrd="0" presId="urn:microsoft.com/office/officeart/2005/8/layout/hierarchy1"/>
    <dgm:cxn modelId="{0C5B32B6-2823-48A1-BE40-0EB104B17EE2}" type="presParOf" srcId="{35EFD716-1D0F-4911-989F-9674835ABA5A}" destId="{110A87F1-EA9C-427D-AAC0-8A98BAEA45E5}" srcOrd="2" destOrd="0" presId="urn:microsoft.com/office/officeart/2005/8/layout/hierarchy1"/>
    <dgm:cxn modelId="{B818E6EC-8085-4F07-AE26-CAD77538A839}" type="presParOf" srcId="{110A87F1-EA9C-427D-AAC0-8A98BAEA45E5}" destId="{837AFAF0-8012-41CA-B764-C042EE205AE8}" srcOrd="0" destOrd="0" presId="urn:microsoft.com/office/officeart/2005/8/layout/hierarchy1"/>
    <dgm:cxn modelId="{3BEF88CB-9FA6-4253-B5C9-A2501A22D863}" type="presParOf" srcId="{837AFAF0-8012-41CA-B764-C042EE205AE8}" destId="{8EB9E723-ECF6-47B5-BB4D-5663F6FEC9EA}" srcOrd="0" destOrd="0" presId="urn:microsoft.com/office/officeart/2005/8/layout/hierarchy1"/>
    <dgm:cxn modelId="{F5BB1532-1E31-4427-AD18-0FA01D9E503B}" type="presParOf" srcId="{837AFAF0-8012-41CA-B764-C042EE205AE8}" destId="{F3B7807D-6ABE-46F4-B5C7-9CC04328F440}" srcOrd="1" destOrd="0" presId="urn:microsoft.com/office/officeart/2005/8/layout/hierarchy1"/>
    <dgm:cxn modelId="{223CF5C3-4FBB-4EF3-B3BD-B78683FF2FF2}" type="presParOf" srcId="{110A87F1-EA9C-427D-AAC0-8A98BAEA45E5}" destId="{15209D84-ECE6-4CA4-95D9-F8716399D4D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0AE6F3A-F347-4371-915F-6F40BD2ABBE2}"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E36F0FF2-B6AB-4293-8ED7-C0EAA629D29A}">
      <dgm:prSet custT="1"/>
      <dgm:spPr/>
      <dgm:t>
        <a:bodyPr/>
        <a:lstStyle/>
        <a:p>
          <a:r>
            <a:rPr lang="zh-CN" sz="2400" dirty="0">
              <a:latin typeface="黑体" panose="02010609060101010101" pitchFamily="49" charset="-122"/>
              <a:ea typeface="黑体" panose="02010609060101010101" pitchFamily="49" charset="-122"/>
            </a:rPr>
            <a:t>比赛分为两个</a:t>
          </a:r>
          <a:r>
            <a:rPr lang="en-US" sz="2400" dirty="0">
              <a:latin typeface="黑体" panose="02010609060101010101" pitchFamily="49" charset="-122"/>
              <a:ea typeface="黑体" panose="02010609060101010101" pitchFamily="49" charset="-122"/>
            </a:rPr>
            <a:t>20</a:t>
          </a:r>
          <a:r>
            <a:rPr lang="zh-CN" sz="2400" dirty="0">
              <a:latin typeface="黑体" panose="02010609060101010101" pitchFamily="49" charset="-122"/>
              <a:ea typeface="黑体" panose="02010609060101010101" pitchFamily="49" charset="-122"/>
            </a:rPr>
            <a:t>分钟相同的半场。时间结束无论发生什么，比赛都是结束。</a:t>
          </a:r>
          <a:r>
            <a:rPr lang="zh-CN" sz="2400" dirty="0">
              <a:solidFill>
                <a:srgbClr val="FF0000"/>
              </a:solidFill>
              <a:latin typeface="黑体" panose="02010609060101010101" pitchFamily="49" charset="-122"/>
              <a:ea typeface="黑体" panose="02010609060101010101" pitchFamily="49" charset="-122"/>
            </a:rPr>
            <a:t>从</a:t>
          </a:r>
          <a:r>
            <a:rPr lang="en-US" sz="2400" dirty="0">
              <a:solidFill>
                <a:srgbClr val="FF0000"/>
              </a:solidFill>
              <a:latin typeface="黑体" panose="02010609060101010101" pitchFamily="49" charset="-122"/>
              <a:ea typeface="黑体" panose="02010609060101010101" pitchFamily="49" charset="-122"/>
            </a:rPr>
            <a:t>1/4</a:t>
          </a:r>
          <a:r>
            <a:rPr lang="zh-CN" sz="2400" dirty="0">
              <a:solidFill>
                <a:srgbClr val="FF0000"/>
              </a:solidFill>
              <a:latin typeface="黑体" panose="02010609060101010101" pitchFamily="49" charset="-122"/>
              <a:ea typeface="黑体" panose="02010609060101010101" pitchFamily="49" charset="-122"/>
            </a:rPr>
            <a:t>决赛开始使用净时间。</a:t>
          </a:r>
          <a:endParaRPr lang="en-US" sz="2400" dirty="0">
            <a:solidFill>
              <a:srgbClr val="FF0000"/>
            </a:solidFill>
            <a:latin typeface="黑体" panose="02010609060101010101" pitchFamily="49" charset="-122"/>
            <a:ea typeface="黑体" panose="02010609060101010101" pitchFamily="49" charset="-122"/>
          </a:endParaRPr>
        </a:p>
      </dgm:t>
    </dgm:pt>
    <dgm:pt modelId="{21B339F0-7EF1-4471-A5FD-3594CDAFE5FA}" type="parTrans" cxnId="{08607E46-9BD3-4DA6-9FF7-9CE06240EB54}">
      <dgm:prSet/>
      <dgm:spPr/>
      <dgm:t>
        <a:bodyPr/>
        <a:lstStyle/>
        <a:p>
          <a:endParaRPr lang="en-US"/>
        </a:p>
      </dgm:t>
    </dgm:pt>
    <dgm:pt modelId="{239567D6-4D22-4F0C-8F90-6CBFA70B607A}" type="sibTrans" cxnId="{08607E46-9BD3-4DA6-9FF7-9CE06240EB54}">
      <dgm:prSet/>
      <dgm:spPr/>
      <dgm:t>
        <a:bodyPr/>
        <a:lstStyle/>
        <a:p>
          <a:endParaRPr lang="en-US"/>
        </a:p>
      </dgm:t>
    </dgm:pt>
    <dgm:pt modelId="{AA6FAA04-21C4-4BEC-A7B1-D36C857946C5}">
      <dgm:prSet custT="1"/>
      <dgm:spPr/>
      <dgm:t>
        <a:bodyPr/>
        <a:lstStyle/>
        <a:p>
          <a:r>
            <a:rPr lang="zh-CN" sz="2000" dirty="0">
              <a:latin typeface="黑体" panose="02010609060101010101" pitchFamily="49" charset="-122"/>
              <a:ea typeface="黑体" panose="02010609060101010101" pitchFamily="49" charset="-122"/>
            </a:rPr>
            <a:t>每队在个半场各有一次暂停的权利（向第三裁判员递交暂停卡）暂停时间一分钟。如上半场未使用，不带入下半场。</a:t>
          </a:r>
          <a:r>
            <a:rPr lang="zh-CN" sz="2000" dirty="0">
              <a:solidFill>
                <a:srgbClr val="FF0000"/>
              </a:solidFill>
              <a:latin typeface="黑体" panose="02010609060101010101" pitchFamily="49" charset="-122"/>
              <a:ea typeface="黑体" panose="02010609060101010101" pitchFamily="49" charset="-122"/>
            </a:rPr>
            <a:t>加时赛没有暂停。</a:t>
          </a:r>
          <a:endParaRPr lang="en-US" sz="2000" dirty="0">
            <a:solidFill>
              <a:srgbClr val="FF0000"/>
            </a:solidFill>
            <a:latin typeface="黑体" panose="02010609060101010101" pitchFamily="49" charset="-122"/>
            <a:ea typeface="黑体" panose="02010609060101010101" pitchFamily="49" charset="-122"/>
          </a:endParaRPr>
        </a:p>
      </dgm:t>
    </dgm:pt>
    <dgm:pt modelId="{5B63528C-F712-4E08-B493-3DA5BEC3DF22}" type="parTrans" cxnId="{B4172D8D-A3BB-407E-B5CD-4A40304E397E}">
      <dgm:prSet/>
      <dgm:spPr/>
      <dgm:t>
        <a:bodyPr/>
        <a:lstStyle/>
        <a:p>
          <a:endParaRPr lang="en-US"/>
        </a:p>
      </dgm:t>
    </dgm:pt>
    <dgm:pt modelId="{335CD0D4-8798-4F34-956B-10ACA0B0F960}" type="sibTrans" cxnId="{B4172D8D-A3BB-407E-B5CD-4A40304E397E}">
      <dgm:prSet/>
      <dgm:spPr/>
      <dgm:t>
        <a:bodyPr/>
        <a:lstStyle/>
        <a:p>
          <a:endParaRPr lang="en-US"/>
        </a:p>
      </dgm:t>
    </dgm:pt>
    <dgm:pt modelId="{A453AA67-2436-42FB-BC7F-94ABFD3F3885}">
      <dgm:prSet custT="1"/>
      <dgm:spPr/>
      <dgm:t>
        <a:bodyPr/>
        <a:lstStyle/>
        <a:p>
          <a:r>
            <a:rPr lang="zh-CN" sz="2400" dirty="0">
              <a:latin typeface="黑体" panose="02010609060101010101" pitchFamily="49" charset="-122"/>
              <a:ea typeface="黑体" panose="02010609060101010101" pitchFamily="49" charset="-122"/>
            </a:rPr>
            <a:t>球队在中场休息时需交换替补席，</a:t>
          </a:r>
          <a:r>
            <a:rPr lang="zh-CN" sz="2400" dirty="0">
              <a:solidFill>
                <a:srgbClr val="FF0000"/>
              </a:solidFill>
              <a:latin typeface="黑体" panose="02010609060101010101" pitchFamily="49" charset="-122"/>
              <a:ea typeface="黑体" panose="02010609060101010101" pitchFamily="49" charset="-122"/>
            </a:rPr>
            <a:t>加时赛没有中场休息</a:t>
          </a:r>
          <a:r>
            <a:rPr lang="zh-CN" sz="2400" dirty="0">
              <a:latin typeface="黑体" panose="02010609060101010101" pitchFamily="49" charset="-122"/>
              <a:ea typeface="黑体" panose="02010609060101010101" pitchFamily="49" charset="-122"/>
            </a:rPr>
            <a:t>，仅交换替补席，但有短暂的补水时间（不超过一分钟</a:t>
          </a:r>
          <a:r>
            <a:rPr lang="zh-CN" sz="2000" dirty="0"/>
            <a:t>）</a:t>
          </a:r>
          <a:endParaRPr lang="en-US" sz="2000" dirty="0"/>
        </a:p>
      </dgm:t>
    </dgm:pt>
    <dgm:pt modelId="{D934580F-AD73-4594-9CE9-F586F888066D}" type="parTrans" cxnId="{83565298-BD2E-4AAB-A594-527076A14B20}">
      <dgm:prSet/>
      <dgm:spPr/>
      <dgm:t>
        <a:bodyPr/>
        <a:lstStyle/>
        <a:p>
          <a:endParaRPr lang="en-US"/>
        </a:p>
      </dgm:t>
    </dgm:pt>
    <dgm:pt modelId="{F1E6BEB3-CD19-4C04-98C4-2756738910C5}" type="sibTrans" cxnId="{83565298-BD2E-4AAB-A594-527076A14B20}">
      <dgm:prSet/>
      <dgm:spPr/>
      <dgm:t>
        <a:bodyPr/>
        <a:lstStyle/>
        <a:p>
          <a:endParaRPr lang="en-US"/>
        </a:p>
      </dgm:t>
    </dgm:pt>
    <dgm:pt modelId="{C19A72D1-0C3A-42A1-B9DE-584C69E7885A}" type="pres">
      <dgm:prSet presAssocID="{F0AE6F3A-F347-4371-915F-6F40BD2ABBE2}" presName="root" presStyleCnt="0">
        <dgm:presLayoutVars>
          <dgm:dir/>
          <dgm:resizeHandles val="exact"/>
        </dgm:presLayoutVars>
      </dgm:prSet>
      <dgm:spPr/>
    </dgm:pt>
    <dgm:pt modelId="{25825E18-B8FD-4F29-BCD1-1E6E20B1687C}" type="pres">
      <dgm:prSet presAssocID="{E36F0FF2-B6AB-4293-8ED7-C0EAA629D29A}" presName="compNode" presStyleCnt="0"/>
      <dgm:spPr/>
    </dgm:pt>
    <dgm:pt modelId="{30C801FB-4DAE-4429-A2E6-2F0F4C89D5C6}" type="pres">
      <dgm:prSet presAssocID="{E36F0FF2-B6AB-4293-8ED7-C0EAA629D29A}" presName="bgRect" presStyleLbl="bgShp" presStyleIdx="0" presStyleCnt="3"/>
      <dgm:spPr/>
    </dgm:pt>
    <dgm:pt modelId="{39C3F95B-32D9-49ED-B0A5-38BADB8C65FA}" type="pres">
      <dgm:prSet presAssocID="{E36F0FF2-B6AB-4293-8ED7-C0EAA629D29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足球"/>
        </a:ext>
      </dgm:extLst>
    </dgm:pt>
    <dgm:pt modelId="{392EA65A-EA40-4AED-A86F-2D39DF130C69}" type="pres">
      <dgm:prSet presAssocID="{E36F0FF2-B6AB-4293-8ED7-C0EAA629D29A}" presName="spaceRect" presStyleCnt="0"/>
      <dgm:spPr/>
    </dgm:pt>
    <dgm:pt modelId="{EDBC3ADA-F3F6-4241-A38C-86E34BF5D92E}" type="pres">
      <dgm:prSet presAssocID="{E36F0FF2-B6AB-4293-8ED7-C0EAA629D29A}" presName="parTx" presStyleLbl="revTx" presStyleIdx="0" presStyleCnt="3">
        <dgm:presLayoutVars>
          <dgm:chMax val="0"/>
          <dgm:chPref val="0"/>
        </dgm:presLayoutVars>
      </dgm:prSet>
      <dgm:spPr/>
    </dgm:pt>
    <dgm:pt modelId="{198F8A47-EAD9-43E5-BCF2-0D353622BCAD}" type="pres">
      <dgm:prSet presAssocID="{239567D6-4D22-4F0C-8F90-6CBFA70B607A}" presName="sibTrans" presStyleCnt="0"/>
      <dgm:spPr/>
    </dgm:pt>
    <dgm:pt modelId="{7752E992-0AC6-45B5-AF26-9831FA73B6A0}" type="pres">
      <dgm:prSet presAssocID="{AA6FAA04-21C4-4BEC-A7B1-D36C857946C5}" presName="compNode" presStyleCnt="0"/>
      <dgm:spPr/>
    </dgm:pt>
    <dgm:pt modelId="{E6828D32-EC01-4374-A0E8-3768FECAA3BD}" type="pres">
      <dgm:prSet presAssocID="{AA6FAA04-21C4-4BEC-A7B1-D36C857946C5}" presName="bgRect" presStyleLbl="bgShp" presStyleIdx="1" presStyleCnt="3"/>
      <dgm:spPr/>
    </dgm:pt>
    <dgm:pt modelId="{C622A613-A974-4233-9D6F-4241D25613E7}" type="pres">
      <dgm:prSet presAssocID="{AA6FAA04-21C4-4BEC-A7B1-D36C857946C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ntract"/>
        </a:ext>
      </dgm:extLst>
    </dgm:pt>
    <dgm:pt modelId="{E257C866-479F-4837-BF70-BCD3E64DF8D0}" type="pres">
      <dgm:prSet presAssocID="{AA6FAA04-21C4-4BEC-A7B1-D36C857946C5}" presName="spaceRect" presStyleCnt="0"/>
      <dgm:spPr/>
    </dgm:pt>
    <dgm:pt modelId="{035EACED-9B32-4207-B8DA-40D2DEC10A57}" type="pres">
      <dgm:prSet presAssocID="{AA6FAA04-21C4-4BEC-A7B1-D36C857946C5}" presName="parTx" presStyleLbl="revTx" presStyleIdx="1" presStyleCnt="3" custScaleY="102515">
        <dgm:presLayoutVars>
          <dgm:chMax val="0"/>
          <dgm:chPref val="0"/>
        </dgm:presLayoutVars>
      </dgm:prSet>
      <dgm:spPr/>
    </dgm:pt>
    <dgm:pt modelId="{4E02E574-8D25-4157-B089-C19F116568EC}" type="pres">
      <dgm:prSet presAssocID="{335CD0D4-8798-4F34-956B-10ACA0B0F960}" presName="sibTrans" presStyleCnt="0"/>
      <dgm:spPr/>
    </dgm:pt>
    <dgm:pt modelId="{1B1A9AA6-E698-48AE-9B07-59D1836CB2C9}" type="pres">
      <dgm:prSet presAssocID="{A453AA67-2436-42FB-BC7F-94ABFD3F3885}" presName="compNode" presStyleCnt="0"/>
      <dgm:spPr/>
    </dgm:pt>
    <dgm:pt modelId="{B5327155-3DC8-4717-B226-0F7D597E4483}" type="pres">
      <dgm:prSet presAssocID="{A453AA67-2436-42FB-BC7F-94ABFD3F3885}" presName="bgRect" presStyleLbl="bgShp" presStyleIdx="2" presStyleCnt="3"/>
      <dgm:spPr/>
    </dgm:pt>
    <dgm:pt modelId="{CFCC1893-7490-404E-8D52-F819B9E4A9E4}" type="pres">
      <dgm:prSet presAssocID="{A453AA67-2436-42FB-BC7F-94ABFD3F3885}"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棒球"/>
        </a:ext>
      </dgm:extLst>
    </dgm:pt>
    <dgm:pt modelId="{A8D62F07-BFAC-438D-8BF9-48CDA73C1C43}" type="pres">
      <dgm:prSet presAssocID="{A453AA67-2436-42FB-BC7F-94ABFD3F3885}" presName="spaceRect" presStyleCnt="0"/>
      <dgm:spPr/>
    </dgm:pt>
    <dgm:pt modelId="{CCF9985D-E580-443F-8D17-28B969680EC4}" type="pres">
      <dgm:prSet presAssocID="{A453AA67-2436-42FB-BC7F-94ABFD3F3885}" presName="parTx" presStyleLbl="revTx" presStyleIdx="2" presStyleCnt="3" custScaleY="97634">
        <dgm:presLayoutVars>
          <dgm:chMax val="0"/>
          <dgm:chPref val="0"/>
        </dgm:presLayoutVars>
      </dgm:prSet>
      <dgm:spPr/>
    </dgm:pt>
  </dgm:ptLst>
  <dgm:cxnLst>
    <dgm:cxn modelId="{249ECA33-C732-4742-88D9-E3B01B8A6E18}" type="presOf" srcId="{A453AA67-2436-42FB-BC7F-94ABFD3F3885}" destId="{CCF9985D-E580-443F-8D17-28B969680EC4}" srcOrd="0" destOrd="0" presId="urn:microsoft.com/office/officeart/2018/2/layout/IconVerticalSolidList"/>
    <dgm:cxn modelId="{08607E46-9BD3-4DA6-9FF7-9CE06240EB54}" srcId="{F0AE6F3A-F347-4371-915F-6F40BD2ABBE2}" destId="{E36F0FF2-B6AB-4293-8ED7-C0EAA629D29A}" srcOrd="0" destOrd="0" parTransId="{21B339F0-7EF1-4471-A5FD-3594CDAFE5FA}" sibTransId="{239567D6-4D22-4F0C-8F90-6CBFA70B607A}"/>
    <dgm:cxn modelId="{B4172D8D-A3BB-407E-B5CD-4A40304E397E}" srcId="{F0AE6F3A-F347-4371-915F-6F40BD2ABBE2}" destId="{AA6FAA04-21C4-4BEC-A7B1-D36C857946C5}" srcOrd="1" destOrd="0" parTransId="{5B63528C-F712-4E08-B493-3DA5BEC3DF22}" sibTransId="{335CD0D4-8798-4F34-956B-10ACA0B0F960}"/>
    <dgm:cxn modelId="{83565298-BD2E-4AAB-A594-527076A14B20}" srcId="{F0AE6F3A-F347-4371-915F-6F40BD2ABBE2}" destId="{A453AA67-2436-42FB-BC7F-94ABFD3F3885}" srcOrd="2" destOrd="0" parTransId="{D934580F-AD73-4594-9CE9-F586F888066D}" sibTransId="{F1E6BEB3-CD19-4C04-98C4-2756738910C5}"/>
    <dgm:cxn modelId="{D94622A3-7F2A-40C8-9EC2-B234162DCA67}" type="presOf" srcId="{E36F0FF2-B6AB-4293-8ED7-C0EAA629D29A}" destId="{EDBC3ADA-F3F6-4241-A38C-86E34BF5D92E}" srcOrd="0" destOrd="0" presId="urn:microsoft.com/office/officeart/2018/2/layout/IconVerticalSolidList"/>
    <dgm:cxn modelId="{0F1883A9-D4FB-4725-A814-5D6962425B1E}" type="presOf" srcId="{F0AE6F3A-F347-4371-915F-6F40BD2ABBE2}" destId="{C19A72D1-0C3A-42A1-B9DE-584C69E7885A}" srcOrd="0" destOrd="0" presId="urn:microsoft.com/office/officeart/2018/2/layout/IconVerticalSolidList"/>
    <dgm:cxn modelId="{5CCE89B6-EC4A-413B-9A4B-0DC4D2832DED}" type="presOf" srcId="{AA6FAA04-21C4-4BEC-A7B1-D36C857946C5}" destId="{035EACED-9B32-4207-B8DA-40D2DEC10A57}" srcOrd="0" destOrd="0" presId="urn:microsoft.com/office/officeart/2018/2/layout/IconVerticalSolidList"/>
    <dgm:cxn modelId="{2790C3B4-31F4-42A7-9485-E551782F5647}" type="presParOf" srcId="{C19A72D1-0C3A-42A1-B9DE-584C69E7885A}" destId="{25825E18-B8FD-4F29-BCD1-1E6E20B1687C}" srcOrd="0" destOrd="0" presId="urn:microsoft.com/office/officeart/2018/2/layout/IconVerticalSolidList"/>
    <dgm:cxn modelId="{329FC609-432F-4DC4-B602-932F6D21BD2E}" type="presParOf" srcId="{25825E18-B8FD-4F29-BCD1-1E6E20B1687C}" destId="{30C801FB-4DAE-4429-A2E6-2F0F4C89D5C6}" srcOrd="0" destOrd="0" presId="urn:microsoft.com/office/officeart/2018/2/layout/IconVerticalSolidList"/>
    <dgm:cxn modelId="{648FE6D6-AC05-41B3-B06D-789B5ED90437}" type="presParOf" srcId="{25825E18-B8FD-4F29-BCD1-1E6E20B1687C}" destId="{39C3F95B-32D9-49ED-B0A5-38BADB8C65FA}" srcOrd="1" destOrd="0" presId="urn:microsoft.com/office/officeart/2018/2/layout/IconVerticalSolidList"/>
    <dgm:cxn modelId="{55C3769A-238F-4CBE-A026-AA92795FDB34}" type="presParOf" srcId="{25825E18-B8FD-4F29-BCD1-1E6E20B1687C}" destId="{392EA65A-EA40-4AED-A86F-2D39DF130C69}" srcOrd="2" destOrd="0" presId="urn:microsoft.com/office/officeart/2018/2/layout/IconVerticalSolidList"/>
    <dgm:cxn modelId="{E54E53B1-8CF7-468D-BEF3-51623F8BE968}" type="presParOf" srcId="{25825E18-B8FD-4F29-BCD1-1E6E20B1687C}" destId="{EDBC3ADA-F3F6-4241-A38C-86E34BF5D92E}" srcOrd="3" destOrd="0" presId="urn:microsoft.com/office/officeart/2018/2/layout/IconVerticalSolidList"/>
    <dgm:cxn modelId="{FD89053F-19C3-44BB-BFAE-31DC8F6978BB}" type="presParOf" srcId="{C19A72D1-0C3A-42A1-B9DE-584C69E7885A}" destId="{198F8A47-EAD9-43E5-BCF2-0D353622BCAD}" srcOrd="1" destOrd="0" presId="urn:microsoft.com/office/officeart/2018/2/layout/IconVerticalSolidList"/>
    <dgm:cxn modelId="{12059EE4-5F90-448B-B956-9FA7013AD2DC}" type="presParOf" srcId="{C19A72D1-0C3A-42A1-B9DE-584C69E7885A}" destId="{7752E992-0AC6-45B5-AF26-9831FA73B6A0}" srcOrd="2" destOrd="0" presId="urn:microsoft.com/office/officeart/2018/2/layout/IconVerticalSolidList"/>
    <dgm:cxn modelId="{8591E03F-B864-4E9B-9921-EDAF21F8E2F3}" type="presParOf" srcId="{7752E992-0AC6-45B5-AF26-9831FA73B6A0}" destId="{E6828D32-EC01-4374-A0E8-3768FECAA3BD}" srcOrd="0" destOrd="0" presId="urn:microsoft.com/office/officeart/2018/2/layout/IconVerticalSolidList"/>
    <dgm:cxn modelId="{335AD2EB-1348-4361-9E96-FA72730073A8}" type="presParOf" srcId="{7752E992-0AC6-45B5-AF26-9831FA73B6A0}" destId="{C622A613-A974-4233-9D6F-4241D25613E7}" srcOrd="1" destOrd="0" presId="urn:microsoft.com/office/officeart/2018/2/layout/IconVerticalSolidList"/>
    <dgm:cxn modelId="{18C2F33F-C866-4799-8BBE-D5968BBA6F31}" type="presParOf" srcId="{7752E992-0AC6-45B5-AF26-9831FA73B6A0}" destId="{E257C866-479F-4837-BF70-BCD3E64DF8D0}" srcOrd="2" destOrd="0" presId="urn:microsoft.com/office/officeart/2018/2/layout/IconVerticalSolidList"/>
    <dgm:cxn modelId="{6A1F5817-608F-4CC2-BFD2-98F34433E07F}" type="presParOf" srcId="{7752E992-0AC6-45B5-AF26-9831FA73B6A0}" destId="{035EACED-9B32-4207-B8DA-40D2DEC10A57}" srcOrd="3" destOrd="0" presId="urn:microsoft.com/office/officeart/2018/2/layout/IconVerticalSolidList"/>
    <dgm:cxn modelId="{599AD275-3674-4AB1-8732-DB2C89D4718D}" type="presParOf" srcId="{C19A72D1-0C3A-42A1-B9DE-584C69E7885A}" destId="{4E02E574-8D25-4157-B089-C19F116568EC}" srcOrd="3" destOrd="0" presId="urn:microsoft.com/office/officeart/2018/2/layout/IconVerticalSolidList"/>
    <dgm:cxn modelId="{1D41E67D-1C8E-4028-B725-9506ED9B0339}" type="presParOf" srcId="{C19A72D1-0C3A-42A1-B9DE-584C69E7885A}" destId="{1B1A9AA6-E698-48AE-9B07-59D1836CB2C9}" srcOrd="4" destOrd="0" presId="urn:microsoft.com/office/officeart/2018/2/layout/IconVerticalSolidList"/>
    <dgm:cxn modelId="{D4C74A00-6973-4A06-9486-35DBCC1D5101}" type="presParOf" srcId="{1B1A9AA6-E698-48AE-9B07-59D1836CB2C9}" destId="{B5327155-3DC8-4717-B226-0F7D597E4483}" srcOrd="0" destOrd="0" presId="urn:microsoft.com/office/officeart/2018/2/layout/IconVerticalSolidList"/>
    <dgm:cxn modelId="{C4D2EFE3-45A7-4464-8268-6C6CC7A61C5F}" type="presParOf" srcId="{1B1A9AA6-E698-48AE-9B07-59D1836CB2C9}" destId="{CFCC1893-7490-404E-8D52-F819B9E4A9E4}" srcOrd="1" destOrd="0" presId="urn:microsoft.com/office/officeart/2018/2/layout/IconVerticalSolidList"/>
    <dgm:cxn modelId="{77DCB6EC-BFF5-4CA3-9D75-5B37D4461D36}" type="presParOf" srcId="{1B1A9AA6-E698-48AE-9B07-59D1836CB2C9}" destId="{A8D62F07-BFAC-438D-8BF9-48CDA73C1C43}" srcOrd="2" destOrd="0" presId="urn:microsoft.com/office/officeart/2018/2/layout/IconVerticalSolidList"/>
    <dgm:cxn modelId="{EDE94F95-C22D-4FB9-A6FF-0F5ED73C2991}" type="presParOf" srcId="{1B1A9AA6-E698-48AE-9B07-59D1836CB2C9}" destId="{CCF9985D-E580-443F-8D17-28B969680EC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F7DC745-A599-4782-8AD7-BEBE99D8FF7A}"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4BF83101-094C-465F-87D1-D9247CFEC75E}">
      <dgm:prSet custT="1"/>
      <dgm:spPr/>
      <dgm:t>
        <a:bodyPr/>
        <a:lstStyle/>
        <a:p>
          <a:r>
            <a:rPr lang="zh-CN" sz="2800" dirty="0">
              <a:latin typeface="黑体" panose="02010609060101010101" pitchFamily="49" charset="-122"/>
              <a:ea typeface="黑体" panose="02010609060101010101" pitchFamily="49" charset="-122"/>
            </a:rPr>
            <a:t>二人成墙</a:t>
          </a:r>
          <a:endParaRPr lang="en-US" sz="2800" dirty="0">
            <a:latin typeface="黑体" panose="02010609060101010101" pitchFamily="49" charset="-122"/>
            <a:ea typeface="黑体" panose="02010609060101010101" pitchFamily="49" charset="-122"/>
          </a:endParaRPr>
        </a:p>
      </dgm:t>
    </dgm:pt>
    <dgm:pt modelId="{1DAFC847-5121-44D9-BCBC-3D7BA8776EDC}" type="parTrans" cxnId="{159F2563-1F62-40AD-BCDE-615E63A80117}">
      <dgm:prSet/>
      <dgm:spPr/>
      <dgm:t>
        <a:bodyPr/>
        <a:lstStyle/>
        <a:p>
          <a:endParaRPr lang="en-US"/>
        </a:p>
      </dgm:t>
    </dgm:pt>
    <dgm:pt modelId="{4F316621-5184-42F4-87D4-261F51BC391E}" type="sibTrans" cxnId="{159F2563-1F62-40AD-BCDE-615E63A80117}">
      <dgm:prSet/>
      <dgm:spPr/>
      <dgm:t>
        <a:bodyPr/>
        <a:lstStyle/>
        <a:p>
          <a:endParaRPr lang="en-US"/>
        </a:p>
      </dgm:t>
    </dgm:pt>
    <dgm:pt modelId="{83901D54-CC93-4647-B48F-47CC6DED92BA}">
      <dgm:prSet custT="1"/>
      <dgm:spPr/>
      <dgm:t>
        <a:bodyPr/>
        <a:lstStyle/>
        <a:p>
          <a:r>
            <a:rPr lang="zh-CN" sz="2800" dirty="0">
              <a:latin typeface="黑体" panose="02010609060101010101" pitchFamily="49" charset="-122"/>
              <a:ea typeface="黑体" panose="02010609060101010101" pitchFamily="49" charset="-122"/>
            </a:rPr>
            <a:t>应在</a:t>
          </a:r>
          <a:r>
            <a:rPr lang="en-US" sz="2800" dirty="0">
              <a:latin typeface="黑体" panose="02010609060101010101" pitchFamily="49" charset="-122"/>
              <a:ea typeface="黑体" panose="02010609060101010101" pitchFamily="49" charset="-122"/>
            </a:rPr>
            <a:t>4</a:t>
          </a:r>
          <a:r>
            <a:rPr lang="zh-CN" sz="2800" dirty="0">
              <a:latin typeface="黑体" panose="02010609060101010101" pitchFamily="49" charset="-122"/>
              <a:ea typeface="黑体" panose="02010609060101010101" pitchFamily="49" charset="-122"/>
            </a:rPr>
            <a:t>秒内发出</a:t>
          </a:r>
          <a:endParaRPr lang="en-US" sz="2800" dirty="0">
            <a:latin typeface="黑体" panose="02010609060101010101" pitchFamily="49" charset="-122"/>
            <a:ea typeface="黑体" panose="02010609060101010101" pitchFamily="49" charset="-122"/>
          </a:endParaRPr>
        </a:p>
      </dgm:t>
    </dgm:pt>
    <dgm:pt modelId="{3EA16259-AC77-45E5-9DF7-6B75D9468E04}" type="parTrans" cxnId="{E67C8103-7C83-4F27-B23C-2E0D7F36C93D}">
      <dgm:prSet/>
      <dgm:spPr/>
      <dgm:t>
        <a:bodyPr/>
        <a:lstStyle/>
        <a:p>
          <a:endParaRPr lang="en-US"/>
        </a:p>
      </dgm:t>
    </dgm:pt>
    <dgm:pt modelId="{022508E0-BCD9-4EF7-81D5-0ADCAFEEF64D}" type="sibTrans" cxnId="{E67C8103-7C83-4F27-B23C-2E0D7F36C93D}">
      <dgm:prSet/>
      <dgm:spPr/>
      <dgm:t>
        <a:bodyPr/>
        <a:lstStyle/>
        <a:p>
          <a:endParaRPr lang="en-US"/>
        </a:p>
      </dgm:t>
    </dgm:pt>
    <dgm:pt modelId="{646E73C7-41E7-43B8-8ED6-82C19BFFD2ED}">
      <dgm:prSet custT="1"/>
      <dgm:spPr/>
      <dgm:t>
        <a:bodyPr/>
        <a:lstStyle/>
        <a:p>
          <a:r>
            <a:rPr lang="zh-CN" sz="2400" dirty="0">
              <a:latin typeface="黑体" panose="02010609060101010101" pitchFamily="49" charset="-122"/>
              <a:ea typeface="黑体" panose="02010609060101010101" pitchFamily="49" charset="-122"/>
            </a:rPr>
            <a:t>当第六次累计犯规时，将执行大点球，如果第六次犯规在罚球区内则执行罚球点球。</a:t>
          </a:r>
          <a:endParaRPr lang="en-US" sz="2400" dirty="0">
            <a:latin typeface="黑体" panose="02010609060101010101" pitchFamily="49" charset="-122"/>
            <a:ea typeface="黑体" panose="02010609060101010101" pitchFamily="49" charset="-122"/>
          </a:endParaRPr>
        </a:p>
      </dgm:t>
    </dgm:pt>
    <dgm:pt modelId="{6B7D7AFC-63E2-4809-B814-3C8CDCC3DA44}" type="parTrans" cxnId="{645FEE44-9984-44F7-8249-3C084CBF8579}">
      <dgm:prSet/>
      <dgm:spPr/>
      <dgm:t>
        <a:bodyPr/>
        <a:lstStyle/>
        <a:p>
          <a:endParaRPr lang="en-US"/>
        </a:p>
      </dgm:t>
    </dgm:pt>
    <dgm:pt modelId="{312A1F4D-D73F-4B82-9F7E-BE5B28BDC06F}" type="sibTrans" cxnId="{645FEE44-9984-44F7-8249-3C084CBF8579}">
      <dgm:prSet/>
      <dgm:spPr/>
      <dgm:t>
        <a:bodyPr/>
        <a:lstStyle/>
        <a:p>
          <a:endParaRPr lang="en-US"/>
        </a:p>
      </dgm:t>
    </dgm:pt>
    <dgm:pt modelId="{940F1AB0-0467-4C8C-9406-EE09F63F937F}">
      <dgm:prSet custT="1"/>
      <dgm:spPr/>
      <dgm:t>
        <a:bodyPr/>
        <a:lstStyle/>
        <a:p>
          <a:r>
            <a:rPr lang="zh-CN" sz="2400" dirty="0">
              <a:latin typeface="黑体" panose="02010609060101010101" pitchFamily="49" charset="-122"/>
              <a:ea typeface="黑体" panose="02010609060101010101" pitchFamily="49" charset="-122"/>
            </a:rPr>
            <a:t>大点球</a:t>
          </a:r>
          <a:r>
            <a:rPr lang="zh-CN" sz="2400" dirty="0">
              <a:solidFill>
                <a:srgbClr val="FF0000"/>
              </a:solidFill>
              <a:latin typeface="黑体" panose="02010609060101010101" pitchFamily="49" charset="-122"/>
              <a:ea typeface="黑体" panose="02010609060101010101" pitchFamily="49" charset="-122"/>
            </a:rPr>
            <a:t>只能以射门为目的</a:t>
          </a:r>
          <a:r>
            <a:rPr lang="zh-CN" sz="2400" dirty="0">
              <a:latin typeface="黑体" panose="02010609060101010101" pitchFamily="49" charset="-122"/>
              <a:ea typeface="黑体" panose="02010609060101010101" pitchFamily="49" charset="-122"/>
            </a:rPr>
            <a:t>，如果不以射门为目的，将被判罚守方间接任意球。大点球不能排人墙。</a:t>
          </a:r>
          <a:endParaRPr lang="en-US" sz="2400" dirty="0">
            <a:latin typeface="黑体" panose="02010609060101010101" pitchFamily="49" charset="-122"/>
            <a:ea typeface="黑体" panose="02010609060101010101" pitchFamily="49" charset="-122"/>
          </a:endParaRPr>
        </a:p>
      </dgm:t>
    </dgm:pt>
    <dgm:pt modelId="{2BD7280C-C295-46E5-A47E-C79086FEB1C3}" type="parTrans" cxnId="{4B55FBB3-B71F-421A-B155-6A59FBD78B65}">
      <dgm:prSet/>
      <dgm:spPr/>
      <dgm:t>
        <a:bodyPr/>
        <a:lstStyle/>
        <a:p>
          <a:endParaRPr lang="en-US"/>
        </a:p>
      </dgm:t>
    </dgm:pt>
    <dgm:pt modelId="{1B9AA090-6A90-42BE-8A12-263AB94C799F}" type="sibTrans" cxnId="{4B55FBB3-B71F-421A-B155-6A59FBD78B65}">
      <dgm:prSet/>
      <dgm:spPr/>
      <dgm:t>
        <a:bodyPr/>
        <a:lstStyle/>
        <a:p>
          <a:endParaRPr lang="en-US"/>
        </a:p>
      </dgm:t>
    </dgm:pt>
    <dgm:pt modelId="{39E1BD60-3A2D-466D-973B-8D4FE0ED834F}" type="pres">
      <dgm:prSet presAssocID="{6F7DC745-A599-4782-8AD7-BEBE99D8FF7A}" presName="linear" presStyleCnt="0">
        <dgm:presLayoutVars>
          <dgm:animLvl val="lvl"/>
          <dgm:resizeHandles val="exact"/>
        </dgm:presLayoutVars>
      </dgm:prSet>
      <dgm:spPr/>
    </dgm:pt>
    <dgm:pt modelId="{730D2723-9FF2-4039-845B-961D37114CE0}" type="pres">
      <dgm:prSet presAssocID="{4BF83101-094C-465F-87D1-D9247CFEC75E}" presName="parentText" presStyleLbl="node1" presStyleIdx="0" presStyleCnt="4">
        <dgm:presLayoutVars>
          <dgm:chMax val="0"/>
          <dgm:bulletEnabled val="1"/>
        </dgm:presLayoutVars>
      </dgm:prSet>
      <dgm:spPr/>
    </dgm:pt>
    <dgm:pt modelId="{C1FD7861-59BE-43D5-944A-7F4FB6121CCD}" type="pres">
      <dgm:prSet presAssocID="{4F316621-5184-42F4-87D4-261F51BC391E}" presName="spacer" presStyleCnt="0"/>
      <dgm:spPr/>
    </dgm:pt>
    <dgm:pt modelId="{4CC06807-A357-4532-AC26-8237ED10DDFC}" type="pres">
      <dgm:prSet presAssocID="{83901D54-CC93-4647-B48F-47CC6DED92BA}" presName="parentText" presStyleLbl="node1" presStyleIdx="1" presStyleCnt="4">
        <dgm:presLayoutVars>
          <dgm:chMax val="0"/>
          <dgm:bulletEnabled val="1"/>
        </dgm:presLayoutVars>
      </dgm:prSet>
      <dgm:spPr/>
    </dgm:pt>
    <dgm:pt modelId="{119998FC-115C-4FD6-8550-35547FD08709}" type="pres">
      <dgm:prSet presAssocID="{022508E0-BCD9-4EF7-81D5-0ADCAFEEF64D}" presName="spacer" presStyleCnt="0"/>
      <dgm:spPr/>
    </dgm:pt>
    <dgm:pt modelId="{DAA613CD-05C5-4E7C-91F1-0E0C94FB2EF1}" type="pres">
      <dgm:prSet presAssocID="{646E73C7-41E7-43B8-8ED6-82C19BFFD2ED}" presName="parentText" presStyleLbl="node1" presStyleIdx="2" presStyleCnt="4">
        <dgm:presLayoutVars>
          <dgm:chMax val="0"/>
          <dgm:bulletEnabled val="1"/>
        </dgm:presLayoutVars>
      </dgm:prSet>
      <dgm:spPr/>
    </dgm:pt>
    <dgm:pt modelId="{4C6EBAB2-C360-48B5-8C78-808A512A5BEF}" type="pres">
      <dgm:prSet presAssocID="{312A1F4D-D73F-4B82-9F7E-BE5B28BDC06F}" presName="spacer" presStyleCnt="0"/>
      <dgm:spPr/>
    </dgm:pt>
    <dgm:pt modelId="{ACFA6631-A933-472C-8416-23D13B3C96B5}" type="pres">
      <dgm:prSet presAssocID="{940F1AB0-0467-4C8C-9406-EE09F63F937F}" presName="parentText" presStyleLbl="node1" presStyleIdx="3" presStyleCnt="4">
        <dgm:presLayoutVars>
          <dgm:chMax val="0"/>
          <dgm:bulletEnabled val="1"/>
        </dgm:presLayoutVars>
      </dgm:prSet>
      <dgm:spPr/>
    </dgm:pt>
  </dgm:ptLst>
  <dgm:cxnLst>
    <dgm:cxn modelId="{E67C8103-7C83-4F27-B23C-2E0D7F36C93D}" srcId="{6F7DC745-A599-4782-8AD7-BEBE99D8FF7A}" destId="{83901D54-CC93-4647-B48F-47CC6DED92BA}" srcOrd="1" destOrd="0" parTransId="{3EA16259-AC77-45E5-9DF7-6B75D9468E04}" sibTransId="{022508E0-BCD9-4EF7-81D5-0ADCAFEEF64D}"/>
    <dgm:cxn modelId="{304F261C-7B92-413D-A19E-D36B2621D2B7}" type="presOf" srcId="{4BF83101-094C-465F-87D1-D9247CFEC75E}" destId="{730D2723-9FF2-4039-845B-961D37114CE0}" srcOrd="0" destOrd="0" presId="urn:microsoft.com/office/officeart/2005/8/layout/vList2"/>
    <dgm:cxn modelId="{2C3C5D32-49C3-4023-8A81-DA7DC7D4FE10}" type="presOf" srcId="{646E73C7-41E7-43B8-8ED6-82C19BFFD2ED}" destId="{DAA613CD-05C5-4E7C-91F1-0E0C94FB2EF1}" srcOrd="0" destOrd="0" presId="urn:microsoft.com/office/officeart/2005/8/layout/vList2"/>
    <dgm:cxn modelId="{159F2563-1F62-40AD-BCDE-615E63A80117}" srcId="{6F7DC745-A599-4782-8AD7-BEBE99D8FF7A}" destId="{4BF83101-094C-465F-87D1-D9247CFEC75E}" srcOrd="0" destOrd="0" parTransId="{1DAFC847-5121-44D9-BCBC-3D7BA8776EDC}" sibTransId="{4F316621-5184-42F4-87D4-261F51BC391E}"/>
    <dgm:cxn modelId="{645FEE44-9984-44F7-8249-3C084CBF8579}" srcId="{6F7DC745-A599-4782-8AD7-BEBE99D8FF7A}" destId="{646E73C7-41E7-43B8-8ED6-82C19BFFD2ED}" srcOrd="2" destOrd="0" parTransId="{6B7D7AFC-63E2-4809-B814-3C8CDCC3DA44}" sibTransId="{312A1F4D-D73F-4B82-9F7E-BE5B28BDC06F}"/>
    <dgm:cxn modelId="{412249A9-042D-405C-A3DB-C1A3DD891269}" type="presOf" srcId="{6F7DC745-A599-4782-8AD7-BEBE99D8FF7A}" destId="{39E1BD60-3A2D-466D-973B-8D4FE0ED834F}" srcOrd="0" destOrd="0" presId="urn:microsoft.com/office/officeart/2005/8/layout/vList2"/>
    <dgm:cxn modelId="{4B55FBB3-B71F-421A-B155-6A59FBD78B65}" srcId="{6F7DC745-A599-4782-8AD7-BEBE99D8FF7A}" destId="{940F1AB0-0467-4C8C-9406-EE09F63F937F}" srcOrd="3" destOrd="0" parTransId="{2BD7280C-C295-46E5-A47E-C79086FEB1C3}" sibTransId="{1B9AA090-6A90-42BE-8A12-263AB94C799F}"/>
    <dgm:cxn modelId="{8C6ED9DC-8286-4E51-8EEE-628D5F1C28DB}" type="presOf" srcId="{83901D54-CC93-4647-B48F-47CC6DED92BA}" destId="{4CC06807-A357-4532-AC26-8237ED10DDFC}" srcOrd="0" destOrd="0" presId="urn:microsoft.com/office/officeart/2005/8/layout/vList2"/>
    <dgm:cxn modelId="{5E8258EF-6043-4489-B027-85D1D80D5EAA}" type="presOf" srcId="{940F1AB0-0467-4C8C-9406-EE09F63F937F}" destId="{ACFA6631-A933-472C-8416-23D13B3C96B5}" srcOrd="0" destOrd="0" presId="urn:microsoft.com/office/officeart/2005/8/layout/vList2"/>
    <dgm:cxn modelId="{1363A5FD-718E-4088-B0DB-B0193E04759E}" type="presParOf" srcId="{39E1BD60-3A2D-466D-973B-8D4FE0ED834F}" destId="{730D2723-9FF2-4039-845B-961D37114CE0}" srcOrd="0" destOrd="0" presId="urn:microsoft.com/office/officeart/2005/8/layout/vList2"/>
    <dgm:cxn modelId="{B760612D-5001-4706-AB07-46AEBE4F4193}" type="presParOf" srcId="{39E1BD60-3A2D-466D-973B-8D4FE0ED834F}" destId="{C1FD7861-59BE-43D5-944A-7F4FB6121CCD}" srcOrd="1" destOrd="0" presId="urn:microsoft.com/office/officeart/2005/8/layout/vList2"/>
    <dgm:cxn modelId="{FB1C7615-50F6-49D4-BF02-FD6BEAF5F0DA}" type="presParOf" srcId="{39E1BD60-3A2D-466D-973B-8D4FE0ED834F}" destId="{4CC06807-A357-4532-AC26-8237ED10DDFC}" srcOrd="2" destOrd="0" presId="urn:microsoft.com/office/officeart/2005/8/layout/vList2"/>
    <dgm:cxn modelId="{3B24D0DC-8783-48C3-918B-EDE7A98990D7}" type="presParOf" srcId="{39E1BD60-3A2D-466D-973B-8D4FE0ED834F}" destId="{119998FC-115C-4FD6-8550-35547FD08709}" srcOrd="3" destOrd="0" presId="urn:microsoft.com/office/officeart/2005/8/layout/vList2"/>
    <dgm:cxn modelId="{82757AE3-318C-4DC3-A819-A24ED3E62037}" type="presParOf" srcId="{39E1BD60-3A2D-466D-973B-8D4FE0ED834F}" destId="{DAA613CD-05C5-4E7C-91F1-0E0C94FB2EF1}" srcOrd="4" destOrd="0" presId="urn:microsoft.com/office/officeart/2005/8/layout/vList2"/>
    <dgm:cxn modelId="{A677814E-7A59-4EA5-A280-AD69A5D7C17E}" type="presParOf" srcId="{39E1BD60-3A2D-466D-973B-8D4FE0ED834F}" destId="{4C6EBAB2-C360-48B5-8C78-808A512A5BEF}" srcOrd="5" destOrd="0" presId="urn:microsoft.com/office/officeart/2005/8/layout/vList2"/>
    <dgm:cxn modelId="{F6B81EDC-1AE3-47C5-91A0-05C1369D8972}" type="presParOf" srcId="{39E1BD60-3A2D-466D-973B-8D4FE0ED834F}" destId="{ACFA6631-A933-472C-8416-23D13B3C96B5}"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0C227E8-E907-49E9-8A4A-9CE1AE165F02}"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47157956-2168-414D-AA0F-B4A834A412F7}">
      <dgm:prSet custT="1"/>
      <dgm:spPr/>
      <dgm:t>
        <a:bodyPr/>
        <a:lstStyle/>
        <a:p>
          <a:r>
            <a:rPr lang="zh-CN" sz="4800" dirty="0">
              <a:latin typeface="黑体" panose="02010609060101010101" pitchFamily="49" charset="-122"/>
              <a:ea typeface="黑体" panose="02010609060101010101" pitchFamily="49" charset="-122"/>
            </a:rPr>
            <a:t>裁判员</a:t>
          </a:r>
          <a:endParaRPr lang="en-US" altLang="zh-CN" sz="5400" dirty="0">
            <a:latin typeface="黑体" panose="02010609060101010101" pitchFamily="49" charset="-122"/>
            <a:ea typeface="黑体" panose="02010609060101010101" pitchFamily="49" charset="-122"/>
          </a:endParaRPr>
        </a:p>
        <a:p>
          <a:r>
            <a:rPr lang="zh-CN" sz="4400" dirty="0">
              <a:latin typeface="黑体" panose="02010609060101010101" pitchFamily="49" charset="-122"/>
              <a:ea typeface="黑体" panose="02010609060101010101" pitchFamily="49" charset="-122"/>
            </a:rPr>
            <a:t>第二裁判员</a:t>
          </a:r>
          <a:endParaRPr lang="en-US" sz="4400" dirty="0">
            <a:latin typeface="黑体" panose="02010609060101010101" pitchFamily="49" charset="-122"/>
            <a:ea typeface="黑体" panose="02010609060101010101" pitchFamily="49" charset="-122"/>
          </a:endParaRPr>
        </a:p>
      </dgm:t>
    </dgm:pt>
    <dgm:pt modelId="{E575B14F-F4DC-40C4-8639-807715045FF3}" type="parTrans" cxnId="{87C6F1CD-230B-4506-91CB-83CCD414BBA7}">
      <dgm:prSet/>
      <dgm:spPr/>
      <dgm:t>
        <a:bodyPr/>
        <a:lstStyle/>
        <a:p>
          <a:endParaRPr lang="en-US"/>
        </a:p>
      </dgm:t>
    </dgm:pt>
    <dgm:pt modelId="{229ACE60-F184-454C-8A4F-6E5B91691A16}" type="sibTrans" cxnId="{87C6F1CD-230B-4506-91CB-83CCD414BBA7}">
      <dgm:prSet/>
      <dgm:spPr/>
      <dgm:t>
        <a:bodyPr/>
        <a:lstStyle/>
        <a:p>
          <a:endParaRPr lang="en-US"/>
        </a:p>
      </dgm:t>
    </dgm:pt>
    <dgm:pt modelId="{C7F9E5F2-436D-4545-A216-6F9E1111FA27}">
      <dgm:prSet custT="1"/>
      <dgm:spPr/>
      <dgm:t>
        <a:bodyPr/>
        <a:lstStyle/>
        <a:p>
          <a:r>
            <a:rPr lang="zh-CN" sz="3200" dirty="0">
              <a:latin typeface="黑体" panose="02010609060101010101" pitchFamily="49" charset="-122"/>
              <a:ea typeface="黑体" panose="02010609060101010101" pitchFamily="49" charset="-122"/>
            </a:rPr>
            <a:t>助理裁判员：</a:t>
          </a:r>
          <a:endParaRPr lang="en-US" altLang="zh-CN" sz="3200" dirty="0">
            <a:latin typeface="黑体" panose="02010609060101010101" pitchFamily="49" charset="-122"/>
            <a:ea typeface="黑体" panose="02010609060101010101" pitchFamily="49" charset="-122"/>
          </a:endParaRPr>
        </a:p>
        <a:p>
          <a:r>
            <a:rPr lang="zh-CN" sz="3200" dirty="0">
              <a:latin typeface="黑体" panose="02010609060101010101" pitchFamily="49" charset="-122"/>
              <a:ea typeface="黑体" panose="02010609060101010101" pitchFamily="49" charset="-122"/>
            </a:rPr>
            <a:t>第三裁判员</a:t>
          </a:r>
          <a:endParaRPr lang="en-US" altLang="zh-CN" sz="3200" dirty="0">
            <a:latin typeface="黑体" panose="02010609060101010101" pitchFamily="49" charset="-122"/>
            <a:ea typeface="黑体" panose="02010609060101010101" pitchFamily="49" charset="-122"/>
          </a:endParaRPr>
        </a:p>
        <a:p>
          <a:r>
            <a:rPr lang="zh-CN" sz="3200" dirty="0">
              <a:latin typeface="黑体" panose="02010609060101010101" pitchFamily="49" charset="-122"/>
              <a:ea typeface="黑体" panose="02010609060101010101" pitchFamily="49" charset="-122"/>
            </a:rPr>
            <a:t>计时员</a:t>
          </a:r>
          <a:endParaRPr lang="en-US" altLang="zh-CN" sz="3200" dirty="0">
            <a:latin typeface="黑体" panose="02010609060101010101" pitchFamily="49" charset="-122"/>
            <a:ea typeface="黑体" panose="02010609060101010101" pitchFamily="49" charset="-122"/>
          </a:endParaRPr>
        </a:p>
        <a:p>
          <a:r>
            <a:rPr lang="zh-CN" sz="3200" dirty="0">
              <a:latin typeface="黑体" panose="02010609060101010101" pitchFamily="49" charset="-122"/>
              <a:ea typeface="黑体" panose="02010609060101010101" pitchFamily="49" charset="-122"/>
            </a:rPr>
            <a:t>第四裁判员</a:t>
          </a:r>
          <a:endParaRPr lang="en-US" sz="3600" dirty="0">
            <a:latin typeface="黑体" panose="02010609060101010101" pitchFamily="49" charset="-122"/>
            <a:ea typeface="黑体" panose="02010609060101010101" pitchFamily="49" charset="-122"/>
          </a:endParaRPr>
        </a:p>
      </dgm:t>
    </dgm:pt>
    <dgm:pt modelId="{0E98970B-BFFF-4B36-AC0A-03E75C0065CA}" type="parTrans" cxnId="{E66A5425-1897-4BAB-B9DA-D53301A8C0BC}">
      <dgm:prSet/>
      <dgm:spPr/>
      <dgm:t>
        <a:bodyPr/>
        <a:lstStyle/>
        <a:p>
          <a:endParaRPr lang="en-US"/>
        </a:p>
      </dgm:t>
    </dgm:pt>
    <dgm:pt modelId="{E8F44CB0-77A3-4B53-B790-378AEDC0B5B0}" type="sibTrans" cxnId="{E66A5425-1897-4BAB-B9DA-D53301A8C0BC}">
      <dgm:prSet/>
      <dgm:spPr/>
      <dgm:t>
        <a:bodyPr/>
        <a:lstStyle/>
        <a:p>
          <a:endParaRPr lang="en-US"/>
        </a:p>
      </dgm:t>
    </dgm:pt>
    <dgm:pt modelId="{997AB592-C297-4DBF-94A0-171A4049AAC5}" type="pres">
      <dgm:prSet presAssocID="{A0C227E8-E907-49E9-8A4A-9CE1AE165F02}" presName="hierChild1" presStyleCnt="0">
        <dgm:presLayoutVars>
          <dgm:chPref val="1"/>
          <dgm:dir/>
          <dgm:animOne val="branch"/>
          <dgm:animLvl val="lvl"/>
          <dgm:resizeHandles/>
        </dgm:presLayoutVars>
      </dgm:prSet>
      <dgm:spPr/>
    </dgm:pt>
    <dgm:pt modelId="{53AF1058-D600-4574-B612-4C1328AECC58}" type="pres">
      <dgm:prSet presAssocID="{47157956-2168-414D-AA0F-B4A834A412F7}" presName="hierRoot1" presStyleCnt="0"/>
      <dgm:spPr/>
    </dgm:pt>
    <dgm:pt modelId="{F5976F6C-1634-4AE5-BDB8-6D0928B46D98}" type="pres">
      <dgm:prSet presAssocID="{47157956-2168-414D-AA0F-B4A834A412F7}" presName="composite" presStyleCnt="0"/>
      <dgm:spPr/>
    </dgm:pt>
    <dgm:pt modelId="{0C10D4E3-A3C2-4C04-B16A-99393EF2EEBA}" type="pres">
      <dgm:prSet presAssocID="{47157956-2168-414D-AA0F-B4A834A412F7}" presName="background" presStyleLbl="node0" presStyleIdx="0" presStyleCnt="2"/>
      <dgm:spPr/>
    </dgm:pt>
    <dgm:pt modelId="{1E3F1703-0B53-496A-8BDC-741A58BDC218}" type="pres">
      <dgm:prSet presAssocID="{47157956-2168-414D-AA0F-B4A834A412F7}" presName="text" presStyleLbl="fgAcc0" presStyleIdx="0" presStyleCnt="2">
        <dgm:presLayoutVars>
          <dgm:chPref val="3"/>
        </dgm:presLayoutVars>
      </dgm:prSet>
      <dgm:spPr/>
    </dgm:pt>
    <dgm:pt modelId="{3DC86944-F213-4BE3-A7C4-87BA1B68BCF6}" type="pres">
      <dgm:prSet presAssocID="{47157956-2168-414D-AA0F-B4A834A412F7}" presName="hierChild2" presStyleCnt="0"/>
      <dgm:spPr/>
    </dgm:pt>
    <dgm:pt modelId="{6861EEF4-2332-40B4-803D-B5B95167283D}" type="pres">
      <dgm:prSet presAssocID="{C7F9E5F2-436D-4545-A216-6F9E1111FA27}" presName="hierRoot1" presStyleCnt="0"/>
      <dgm:spPr/>
    </dgm:pt>
    <dgm:pt modelId="{4829831E-ED54-4434-94DE-83E5D24026EF}" type="pres">
      <dgm:prSet presAssocID="{C7F9E5F2-436D-4545-A216-6F9E1111FA27}" presName="composite" presStyleCnt="0"/>
      <dgm:spPr/>
    </dgm:pt>
    <dgm:pt modelId="{4CFDE1FA-5FB2-4501-9CE6-7D8F44B04DFD}" type="pres">
      <dgm:prSet presAssocID="{C7F9E5F2-436D-4545-A216-6F9E1111FA27}" presName="background" presStyleLbl="node0" presStyleIdx="1" presStyleCnt="2"/>
      <dgm:spPr/>
    </dgm:pt>
    <dgm:pt modelId="{A94D0217-1FD4-4E07-B58E-E5C4ABF8538F}" type="pres">
      <dgm:prSet presAssocID="{C7F9E5F2-436D-4545-A216-6F9E1111FA27}" presName="text" presStyleLbl="fgAcc0" presStyleIdx="1" presStyleCnt="2">
        <dgm:presLayoutVars>
          <dgm:chPref val="3"/>
        </dgm:presLayoutVars>
      </dgm:prSet>
      <dgm:spPr/>
    </dgm:pt>
    <dgm:pt modelId="{768AAD00-BC67-4736-9036-3727C3C22967}" type="pres">
      <dgm:prSet presAssocID="{C7F9E5F2-436D-4545-A216-6F9E1111FA27}" presName="hierChild2" presStyleCnt="0"/>
      <dgm:spPr/>
    </dgm:pt>
  </dgm:ptLst>
  <dgm:cxnLst>
    <dgm:cxn modelId="{E67D0A18-1517-4B3A-A2F8-C77E56A825DF}" type="presOf" srcId="{A0C227E8-E907-49E9-8A4A-9CE1AE165F02}" destId="{997AB592-C297-4DBF-94A0-171A4049AAC5}" srcOrd="0" destOrd="0" presId="urn:microsoft.com/office/officeart/2005/8/layout/hierarchy1"/>
    <dgm:cxn modelId="{E66A5425-1897-4BAB-B9DA-D53301A8C0BC}" srcId="{A0C227E8-E907-49E9-8A4A-9CE1AE165F02}" destId="{C7F9E5F2-436D-4545-A216-6F9E1111FA27}" srcOrd="1" destOrd="0" parTransId="{0E98970B-BFFF-4B36-AC0A-03E75C0065CA}" sibTransId="{E8F44CB0-77A3-4B53-B790-378AEDC0B5B0}"/>
    <dgm:cxn modelId="{4A968BA5-E64A-44F4-936A-294C225659E7}" type="presOf" srcId="{47157956-2168-414D-AA0F-B4A834A412F7}" destId="{1E3F1703-0B53-496A-8BDC-741A58BDC218}" srcOrd="0" destOrd="0" presId="urn:microsoft.com/office/officeart/2005/8/layout/hierarchy1"/>
    <dgm:cxn modelId="{87C6F1CD-230B-4506-91CB-83CCD414BBA7}" srcId="{A0C227E8-E907-49E9-8A4A-9CE1AE165F02}" destId="{47157956-2168-414D-AA0F-B4A834A412F7}" srcOrd="0" destOrd="0" parTransId="{E575B14F-F4DC-40C4-8639-807715045FF3}" sibTransId="{229ACE60-F184-454C-8A4F-6E5B91691A16}"/>
    <dgm:cxn modelId="{3502EAE1-4148-4273-B981-5B8264CB4402}" type="presOf" srcId="{C7F9E5F2-436D-4545-A216-6F9E1111FA27}" destId="{A94D0217-1FD4-4E07-B58E-E5C4ABF8538F}" srcOrd="0" destOrd="0" presId="urn:microsoft.com/office/officeart/2005/8/layout/hierarchy1"/>
    <dgm:cxn modelId="{209C00A0-FC31-42A5-95E3-6CD09A2D3B65}" type="presParOf" srcId="{997AB592-C297-4DBF-94A0-171A4049AAC5}" destId="{53AF1058-D600-4574-B612-4C1328AECC58}" srcOrd="0" destOrd="0" presId="urn:microsoft.com/office/officeart/2005/8/layout/hierarchy1"/>
    <dgm:cxn modelId="{2DC78AAD-0F77-4D7C-A677-A518472D0E8D}" type="presParOf" srcId="{53AF1058-D600-4574-B612-4C1328AECC58}" destId="{F5976F6C-1634-4AE5-BDB8-6D0928B46D98}" srcOrd="0" destOrd="0" presId="urn:microsoft.com/office/officeart/2005/8/layout/hierarchy1"/>
    <dgm:cxn modelId="{2CF6B7C5-B60D-4322-AE96-6755A02EF506}" type="presParOf" srcId="{F5976F6C-1634-4AE5-BDB8-6D0928B46D98}" destId="{0C10D4E3-A3C2-4C04-B16A-99393EF2EEBA}" srcOrd="0" destOrd="0" presId="urn:microsoft.com/office/officeart/2005/8/layout/hierarchy1"/>
    <dgm:cxn modelId="{2A0EB560-E7F5-40A4-99A1-16E32094D657}" type="presParOf" srcId="{F5976F6C-1634-4AE5-BDB8-6D0928B46D98}" destId="{1E3F1703-0B53-496A-8BDC-741A58BDC218}" srcOrd="1" destOrd="0" presId="urn:microsoft.com/office/officeart/2005/8/layout/hierarchy1"/>
    <dgm:cxn modelId="{071260CA-F3CA-4DBC-A817-5C910BFE8542}" type="presParOf" srcId="{53AF1058-D600-4574-B612-4C1328AECC58}" destId="{3DC86944-F213-4BE3-A7C4-87BA1B68BCF6}" srcOrd="1" destOrd="0" presId="urn:microsoft.com/office/officeart/2005/8/layout/hierarchy1"/>
    <dgm:cxn modelId="{F62890C5-B962-4BC4-9B08-7A9F7F45DC2F}" type="presParOf" srcId="{997AB592-C297-4DBF-94A0-171A4049AAC5}" destId="{6861EEF4-2332-40B4-803D-B5B95167283D}" srcOrd="1" destOrd="0" presId="urn:microsoft.com/office/officeart/2005/8/layout/hierarchy1"/>
    <dgm:cxn modelId="{BA1E5F0C-8124-49E8-A348-8031124B1D5F}" type="presParOf" srcId="{6861EEF4-2332-40B4-803D-B5B95167283D}" destId="{4829831E-ED54-4434-94DE-83E5D24026EF}" srcOrd="0" destOrd="0" presId="urn:microsoft.com/office/officeart/2005/8/layout/hierarchy1"/>
    <dgm:cxn modelId="{821D2B29-32DF-425C-9365-9B40F91EE688}" type="presParOf" srcId="{4829831E-ED54-4434-94DE-83E5D24026EF}" destId="{4CFDE1FA-5FB2-4501-9CE6-7D8F44B04DFD}" srcOrd="0" destOrd="0" presId="urn:microsoft.com/office/officeart/2005/8/layout/hierarchy1"/>
    <dgm:cxn modelId="{9CC0F13D-122E-42D6-82C2-A386E59DDC40}" type="presParOf" srcId="{4829831E-ED54-4434-94DE-83E5D24026EF}" destId="{A94D0217-1FD4-4E07-B58E-E5C4ABF8538F}" srcOrd="1" destOrd="0" presId="urn:microsoft.com/office/officeart/2005/8/layout/hierarchy1"/>
    <dgm:cxn modelId="{AC84BE5E-BB58-4D51-AFA6-04A5B18AA834}" type="presParOf" srcId="{6861EEF4-2332-40B4-803D-B5B95167283D}" destId="{768AAD00-BC67-4736-9036-3727C3C2296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BB8F7D-9DC7-496E-96E3-72BB1F6338FE}">
      <dsp:nvSpPr>
        <dsp:cNvPr id="0" name=""/>
        <dsp:cNvSpPr/>
      </dsp:nvSpPr>
      <dsp:spPr>
        <a:xfrm>
          <a:off x="718664" y="99615"/>
          <a:ext cx="1955812" cy="1955812"/>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0DFBE6-5377-4B80-8166-27B828288F98}">
      <dsp:nvSpPr>
        <dsp:cNvPr id="0" name=""/>
        <dsp:cNvSpPr/>
      </dsp:nvSpPr>
      <dsp:spPr>
        <a:xfrm>
          <a:off x="1135476" y="516427"/>
          <a:ext cx="1122187" cy="11221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1272DBE-8126-461E-897F-3974B0273C7F}">
      <dsp:nvSpPr>
        <dsp:cNvPr id="0" name=""/>
        <dsp:cNvSpPr/>
      </dsp:nvSpPr>
      <dsp:spPr>
        <a:xfrm>
          <a:off x="93445" y="2664615"/>
          <a:ext cx="3206250" cy="14285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90000"/>
            </a:lnSpc>
            <a:spcBef>
              <a:spcPct val="0"/>
            </a:spcBef>
            <a:spcAft>
              <a:spcPct val="35000"/>
            </a:spcAft>
            <a:buNone/>
            <a:defRPr cap="all"/>
          </a:pPr>
          <a:r>
            <a:rPr lang="en-US" sz="3200" kern="1200" dirty="0">
              <a:latin typeface="黑体" panose="02010609060101010101" pitchFamily="49" charset="-122"/>
              <a:ea typeface="黑体" panose="02010609060101010101" pitchFamily="49" charset="-122"/>
            </a:rPr>
            <a:t>4</a:t>
          </a:r>
          <a:r>
            <a:rPr lang="zh-CN" sz="3200" kern="1200" dirty="0">
              <a:latin typeface="黑体" panose="02010609060101010101" pitchFamily="49" charset="-122"/>
              <a:ea typeface="黑体" panose="02010609060101010101" pitchFamily="49" charset="-122"/>
            </a:rPr>
            <a:t>号低弹球</a:t>
          </a:r>
          <a:endParaRPr lang="en-US" sz="3200" kern="1200" dirty="0">
            <a:latin typeface="黑体" panose="02010609060101010101" pitchFamily="49" charset="-122"/>
            <a:ea typeface="黑体" panose="02010609060101010101" pitchFamily="49" charset="-122"/>
          </a:endParaRPr>
        </a:p>
      </dsp:txBody>
      <dsp:txXfrm>
        <a:off x="93445" y="2664615"/>
        <a:ext cx="3206250" cy="1428574"/>
      </dsp:txXfrm>
    </dsp:sp>
    <dsp:sp modelId="{C97E1864-6BF8-4668-A4D0-B98C02792782}">
      <dsp:nvSpPr>
        <dsp:cNvPr id="0" name=""/>
        <dsp:cNvSpPr/>
      </dsp:nvSpPr>
      <dsp:spPr>
        <a:xfrm>
          <a:off x="4486008" y="99615"/>
          <a:ext cx="1955812" cy="1955812"/>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45CB17-91C0-4318-89D4-FCDE271185BE}">
      <dsp:nvSpPr>
        <dsp:cNvPr id="0" name=""/>
        <dsp:cNvSpPr/>
      </dsp:nvSpPr>
      <dsp:spPr>
        <a:xfrm>
          <a:off x="4902820" y="516427"/>
          <a:ext cx="1122187" cy="11221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06E9352-D0E7-4888-9B7C-C857C3F71E23}">
      <dsp:nvSpPr>
        <dsp:cNvPr id="0" name=""/>
        <dsp:cNvSpPr/>
      </dsp:nvSpPr>
      <dsp:spPr>
        <a:xfrm>
          <a:off x="3860789" y="2664615"/>
          <a:ext cx="3206250" cy="14285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422400">
            <a:lnSpc>
              <a:spcPct val="90000"/>
            </a:lnSpc>
            <a:spcBef>
              <a:spcPct val="0"/>
            </a:spcBef>
            <a:spcAft>
              <a:spcPct val="35000"/>
            </a:spcAft>
            <a:buNone/>
            <a:defRPr cap="all"/>
          </a:pPr>
          <a:r>
            <a:rPr lang="en-US" sz="3200" kern="1200" dirty="0">
              <a:latin typeface="黑体" panose="02010609060101010101" pitchFamily="49" charset="-122"/>
              <a:ea typeface="黑体" panose="02010609060101010101" pitchFamily="49" charset="-122"/>
            </a:rPr>
            <a:t>0.6-0.9</a:t>
          </a:r>
          <a:r>
            <a:rPr lang="zh-CN" sz="3200" kern="1200" dirty="0">
              <a:latin typeface="黑体" panose="02010609060101010101" pitchFamily="49" charset="-122"/>
              <a:ea typeface="黑体" panose="02010609060101010101" pitchFamily="49" charset="-122"/>
            </a:rPr>
            <a:t>个海平面标注大气压</a:t>
          </a:r>
          <a:endParaRPr lang="en-US" sz="3200" kern="1200" dirty="0">
            <a:latin typeface="黑体" panose="02010609060101010101" pitchFamily="49" charset="-122"/>
            <a:ea typeface="黑体" panose="02010609060101010101" pitchFamily="49" charset="-122"/>
          </a:endParaRPr>
        </a:p>
      </dsp:txBody>
      <dsp:txXfrm>
        <a:off x="3860789" y="2664615"/>
        <a:ext cx="3206250" cy="1428574"/>
      </dsp:txXfrm>
    </dsp:sp>
    <dsp:sp modelId="{BCEE24B7-9844-421C-A1D4-B98E7ED4B48E}">
      <dsp:nvSpPr>
        <dsp:cNvPr id="0" name=""/>
        <dsp:cNvSpPr/>
      </dsp:nvSpPr>
      <dsp:spPr>
        <a:xfrm>
          <a:off x="8253352" y="99615"/>
          <a:ext cx="1955812" cy="1955812"/>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ED126C2-145F-4D9C-908C-8ADE595A48EF}">
      <dsp:nvSpPr>
        <dsp:cNvPr id="0" name=""/>
        <dsp:cNvSpPr/>
      </dsp:nvSpPr>
      <dsp:spPr>
        <a:xfrm>
          <a:off x="8670164" y="516427"/>
          <a:ext cx="1122187" cy="11221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7461405-804F-4063-86B6-7D8EBF2F95ED}">
      <dsp:nvSpPr>
        <dsp:cNvPr id="0" name=""/>
        <dsp:cNvSpPr/>
      </dsp:nvSpPr>
      <dsp:spPr>
        <a:xfrm>
          <a:off x="7628133" y="2664615"/>
          <a:ext cx="3206250" cy="14285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cap="all"/>
          </a:pPr>
          <a:r>
            <a:rPr lang="zh-CN" sz="2400" kern="1200" dirty="0">
              <a:latin typeface="黑体" panose="02010609060101010101" pitchFamily="49" charset="-122"/>
              <a:ea typeface="黑体" panose="02010609060101010101" pitchFamily="49" charset="-122"/>
            </a:rPr>
            <a:t>当球从</a:t>
          </a:r>
          <a:r>
            <a:rPr lang="en-US" sz="2400" kern="1200" dirty="0">
              <a:latin typeface="黑体" panose="02010609060101010101" pitchFamily="49" charset="-122"/>
              <a:ea typeface="黑体" panose="02010609060101010101" pitchFamily="49" charset="-122"/>
            </a:rPr>
            <a:t>2</a:t>
          </a:r>
          <a:r>
            <a:rPr lang="zh-CN" sz="2400" kern="1200" dirty="0">
              <a:latin typeface="黑体" panose="02010609060101010101" pitchFamily="49" charset="-122"/>
              <a:ea typeface="黑体" panose="02010609060101010101" pitchFamily="49" charset="-122"/>
            </a:rPr>
            <a:t>米的高度落下时</a:t>
          </a:r>
          <a:r>
            <a:rPr lang="en-US" sz="2400" kern="1200" dirty="0">
              <a:latin typeface="黑体" panose="02010609060101010101" pitchFamily="49" charset="-122"/>
              <a:ea typeface="黑体" panose="02010609060101010101" pitchFamily="49" charset="-122"/>
            </a:rPr>
            <a:t>,</a:t>
          </a:r>
          <a:r>
            <a:rPr lang="zh-CN" sz="2400" kern="1200" dirty="0">
              <a:latin typeface="黑体" panose="02010609060101010101" pitchFamily="49" charset="-122"/>
              <a:ea typeface="黑体" panose="02010609060101010101" pitchFamily="49" charset="-122"/>
            </a:rPr>
            <a:t>第一次反弹高度应不低于</a:t>
          </a:r>
          <a:r>
            <a:rPr lang="en-US" sz="2400" kern="1200" dirty="0">
              <a:latin typeface="黑体" panose="02010609060101010101" pitchFamily="49" charset="-122"/>
              <a:ea typeface="黑体" panose="02010609060101010101" pitchFamily="49" charset="-122"/>
            </a:rPr>
            <a:t>50</a:t>
          </a:r>
          <a:r>
            <a:rPr lang="zh-CN" sz="2400" kern="1200" dirty="0">
              <a:latin typeface="黑体" panose="02010609060101010101" pitchFamily="49" charset="-122"/>
              <a:ea typeface="黑体" panose="02010609060101010101" pitchFamily="49" charset="-122"/>
            </a:rPr>
            <a:t>厘米且不高于</a:t>
          </a:r>
          <a:r>
            <a:rPr lang="en-US" sz="2400" kern="1200" dirty="0">
              <a:latin typeface="黑体" panose="02010609060101010101" pitchFamily="49" charset="-122"/>
              <a:ea typeface="黑体" panose="02010609060101010101" pitchFamily="49" charset="-122"/>
            </a:rPr>
            <a:t>65</a:t>
          </a:r>
          <a:r>
            <a:rPr lang="zh-CN" sz="2400" kern="1200" dirty="0">
              <a:latin typeface="黑体" panose="02010609060101010101" pitchFamily="49" charset="-122"/>
              <a:ea typeface="黑体" panose="02010609060101010101" pitchFamily="49" charset="-122"/>
            </a:rPr>
            <a:t>厘米。</a:t>
          </a:r>
          <a:endParaRPr lang="en-US" sz="2400" kern="1200" dirty="0">
            <a:latin typeface="黑体" panose="02010609060101010101" pitchFamily="49" charset="-122"/>
            <a:ea typeface="黑体" panose="02010609060101010101" pitchFamily="49" charset="-122"/>
          </a:endParaRPr>
        </a:p>
      </dsp:txBody>
      <dsp:txXfrm>
        <a:off x="7628133" y="2664615"/>
        <a:ext cx="3206250" cy="14285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3851C4-CEEB-4F7C-A836-48E2CAE201F6}">
      <dsp:nvSpPr>
        <dsp:cNvPr id="0" name=""/>
        <dsp:cNvSpPr/>
      </dsp:nvSpPr>
      <dsp:spPr>
        <a:xfrm>
          <a:off x="0" y="359307"/>
          <a:ext cx="5842095" cy="15210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zh-CN" sz="2600" kern="1200" dirty="0">
              <a:latin typeface="黑体" panose="02010609060101010101" pitchFamily="49" charset="-122"/>
              <a:ea typeface="黑体" panose="02010609060101010101" pitchFamily="49" charset="-122"/>
            </a:rPr>
            <a:t>每队最多可以有</a:t>
          </a:r>
          <a:r>
            <a:rPr lang="en-US" sz="2600" kern="1200" dirty="0">
              <a:latin typeface="黑体" panose="02010609060101010101" pitchFamily="49" charset="-122"/>
              <a:ea typeface="黑体" panose="02010609060101010101" pitchFamily="49" charset="-122"/>
            </a:rPr>
            <a:t>5</a:t>
          </a:r>
          <a:r>
            <a:rPr lang="zh-CN" sz="2600" kern="1200" dirty="0">
              <a:latin typeface="黑体" panose="02010609060101010101" pitchFamily="49" charset="-122"/>
              <a:ea typeface="黑体" panose="02010609060101010101" pitchFamily="49" charset="-122"/>
            </a:rPr>
            <a:t>名场上队员，其中</a:t>
          </a:r>
          <a:r>
            <a:rPr lang="en-US" sz="2600" kern="1200" dirty="0">
              <a:latin typeface="黑体" panose="02010609060101010101" pitchFamily="49" charset="-122"/>
              <a:ea typeface="黑体" panose="02010609060101010101" pitchFamily="49" charset="-122"/>
            </a:rPr>
            <a:t>1</a:t>
          </a:r>
          <a:r>
            <a:rPr lang="zh-CN" sz="2600" kern="1200" dirty="0">
              <a:latin typeface="黑体" panose="02010609060101010101" pitchFamily="49" charset="-122"/>
              <a:ea typeface="黑体" panose="02010609060101010101" pitchFamily="49" charset="-122"/>
            </a:rPr>
            <a:t>名必须为守门员。如果场上任意一队队员少于</a:t>
          </a:r>
          <a:r>
            <a:rPr lang="en-US" sz="2600" kern="1200" dirty="0">
              <a:latin typeface="黑体" panose="02010609060101010101" pitchFamily="49" charset="-122"/>
              <a:ea typeface="黑体" panose="02010609060101010101" pitchFamily="49" charset="-122"/>
            </a:rPr>
            <a:t>3</a:t>
          </a:r>
          <a:r>
            <a:rPr lang="zh-CN" sz="2600" kern="1200" dirty="0">
              <a:latin typeface="黑体" panose="02010609060101010101" pitchFamily="49" charset="-122"/>
              <a:ea typeface="黑体" panose="02010609060101010101" pitchFamily="49" charset="-122"/>
            </a:rPr>
            <a:t>人，比赛不得开始或继续。</a:t>
          </a:r>
          <a:endParaRPr lang="en-US" sz="2600" kern="1200" dirty="0">
            <a:latin typeface="黑体" panose="02010609060101010101" pitchFamily="49" charset="-122"/>
            <a:ea typeface="黑体" panose="02010609060101010101" pitchFamily="49" charset="-122"/>
          </a:endParaRPr>
        </a:p>
      </dsp:txBody>
      <dsp:txXfrm>
        <a:off x="74249" y="433556"/>
        <a:ext cx="5693597" cy="1372502"/>
      </dsp:txXfrm>
    </dsp:sp>
    <dsp:sp modelId="{2C0EE7C9-74E2-4880-913D-3409D9F8DAA2}">
      <dsp:nvSpPr>
        <dsp:cNvPr id="0" name=""/>
        <dsp:cNvSpPr/>
      </dsp:nvSpPr>
      <dsp:spPr>
        <a:xfrm>
          <a:off x="0" y="1955187"/>
          <a:ext cx="5842095" cy="152100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zh-CN" sz="3200" kern="1200" dirty="0">
              <a:latin typeface="黑体" panose="02010609060101010101" pitchFamily="49" charset="-122"/>
              <a:ea typeface="黑体" panose="02010609060101010101" pitchFamily="49" charset="-122"/>
            </a:rPr>
            <a:t>在一场比赛中替换不限次数。</a:t>
          </a:r>
          <a:endParaRPr lang="en-US" sz="3200" kern="1200" dirty="0">
            <a:latin typeface="黑体" panose="02010609060101010101" pitchFamily="49" charset="-122"/>
            <a:ea typeface="黑体" panose="02010609060101010101" pitchFamily="49" charset="-122"/>
          </a:endParaRPr>
        </a:p>
      </dsp:txBody>
      <dsp:txXfrm>
        <a:off x="74249" y="2029436"/>
        <a:ext cx="5693597" cy="1372502"/>
      </dsp:txXfrm>
    </dsp:sp>
    <dsp:sp modelId="{4C5EB675-97A2-4209-ACC1-179E9D171400}">
      <dsp:nvSpPr>
        <dsp:cNvPr id="0" name=""/>
        <dsp:cNvSpPr/>
      </dsp:nvSpPr>
      <dsp:spPr>
        <a:xfrm>
          <a:off x="0" y="3551068"/>
          <a:ext cx="5842095" cy="152100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zh-CN" sz="2800" kern="1200" dirty="0">
              <a:latin typeface="黑体" panose="02010609060101010101" pitchFamily="49" charset="-122"/>
              <a:ea typeface="黑体" panose="02010609060101010101" pitchFamily="49" charset="-122"/>
            </a:rPr>
            <a:t>同一时刻每队最多被允许有</a:t>
          </a:r>
          <a:r>
            <a:rPr lang="en-US" altLang="zh-CN" sz="2800" kern="1200" dirty="0">
              <a:latin typeface="黑体" panose="02010609060101010101" pitchFamily="49" charset="-122"/>
              <a:ea typeface="黑体" panose="02010609060101010101" pitchFamily="49" charset="-122"/>
            </a:rPr>
            <a:t>5</a:t>
          </a:r>
          <a:r>
            <a:rPr lang="zh-CN" sz="2800" kern="1200" dirty="0">
              <a:latin typeface="黑体" panose="02010609060101010101" pitchFamily="49" charset="-122"/>
              <a:ea typeface="黑体" panose="02010609060101010101" pitchFamily="49" charset="-122"/>
            </a:rPr>
            <a:t>名替补队员热身。</a:t>
          </a:r>
          <a:endParaRPr lang="en-US" sz="2800" kern="1200" dirty="0">
            <a:latin typeface="黑体" panose="02010609060101010101" pitchFamily="49" charset="-122"/>
            <a:ea typeface="黑体" panose="02010609060101010101" pitchFamily="49" charset="-122"/>
          </a:endParaRPr>
        </a:p>
      </dsp:txBody>
      <dsp:txXfrm>
        <a:off x="74249" y="3625317"/>
        <a:ext cx="5693597" cy="13725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82D638-F972-4F62-8778-752BDAD396D3}">
      <dsp:nvSpPr>
        <dsp:cNvPr id="0" name=""/>
        <dsp:cNvSpPr/>
      </dsp:nvSpPr>
      <dsp:spPr>
        <a:xfrm>
          <a:off x="0" y="706671"/>
          <a:ext cx="3073451" cy="195164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244F19-5493-44AF-8FEA-4476AE2151F1}">
      <dsp:nvSpPr>
        <dsp:cNvPr id="0" name=""/>
        <dsp:cNvSpPr/>
      </dsp:nvSpPr>
      <dsp:spPr>
        <a:xfrm>
          <a:off x="341494" y="1031091"/>
          <a:ext cx="3073451" cy="1951641"/>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CN" sz="2400" kern="1200"/>
            <a:t>任何替补队员都可以替换守门员，而不需通知裁判或等比赛停止</a:t>
          </a:r>
          <a:endParaRPr lang="en-US" sz="2400" kern="1200"/>
        </a:p>
      </dsp:txBody>
      <dsp:txXfrm>
        <a:off x="398656" y="1088253"/>
        <a:ext cx="2959127" cy="1837317"/>
      </dsp:txXfrm>
    </dsp:sp>
    <dsp:sp modelId="{01090DB2-CDB0-436A-A1EC-83B75AED9090}">
      <dsp:nvSpPr>
        <dsp:cNvPr id="0" name=""/>
        <dsp:cNvSpPr/>
      </dsp:nvSpPr>
      <dsp:spPr>
        <a:xfrm>
          <a:off x="3756441" y="706671"/>
          <a:ext cx="3073451" cy="195164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C46646-6B2D-46B1-A8D1-8154483B2928}">
      <dsp:nvSpPr>
        <dsp:cNvPr id="0" name=""/>
        <dsp:cNvSpPr/>
      </dsp:nvSpPr>
      <dsp:spPr>
        <a:xfrm>
          <a:off x="4097935" y="1031091"/>
          <a:ext cx="3073451" cy="1951641"/>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CN" sz="2400" kern="1200"/>
            <a:t>任何场上队员可以和守门员互换位置，但是应在比赛停止时通知裁判员后进行；</a:t>
          </a:r>
          <a:endParaRPr lang="en-US" sz="2400" kern="1200"/>
        </a:p>
      </dsp:txBody>
      <dsp:txXfrm>
        <a:off x="4155097" y="1088253"/>
        <a:ext cx="2959127" cy="1837317"/>
      </dsp:txXfrm>
    </dsp:sp>
    <dsp:sp modelId="{8EB9E723-ECF6-47B5-BB4D-5663F6FEC9EA}">
      <dsp:nvSpPr>
        <dsp:cNvPr id="0" name=""/>
        <dsp:cNvSpPr/>
      </dsp:nvSpPr>
      <dsp:spPr>
        <a:xfrm>
          <a:off x="7512882" y="706671"/>
          <a:ext cx="3073451" cy="195164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B7807D-6ABE-46F4-B5C7-9CC04328F440}">
      <dsp:nvSpPr>
        <dsp:cNvPr id="0" name=""/>
        <dsp:cNvSpPr/>
      </dsp:nvSpPr>
      <dsp:spPr>
        <a:xfrm>
          <a:off x="7854377" y="1031091"/>
          <a:ext cx="3073451" cy="1951641"/>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CN" sz="2400" kern="1200"/>
            <a:t>场上队员或替补队员替换守门员，应穿着背部印有自己球衣号码的守门员上衣。</a:t>
          </a:r>
          <a:endParaRPr lang="en-US" sz="2400" kern="1200"/>
        </a:p>
      </dsp:txBody>
      <dsp:txXfrm>
        <a:off x="7911539" y="1088253"/>
        <a:ext cx="2959127" cy="183731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C801FB-4DAE-4429-A2E6-2F0F4C89D5C6}">
      <dsp:nvSpPr>
        <dsp:cNvPr id="0" name=""/>
        <dsp:cNvSpPr/>
      </dsp:nvSpPr>
      <dsp:spPr>
        <a:xfrm>
          <a:off x="0" y="19073"/>
          <a:ext cx="6364224" cy="191623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C3F95B-32D9-49ED-B0A5-38BADB8C65FA}">
      <dsp:nvSpPr>
        <dsp:cNvPr id="0" name=""/>
        <dsp:cNvSpPr/>
      </dsp:nvSpPr>
      <dsp:spPr>
        <a:xfrm>
          <a:off x="579659" y="450225"/>
          <a:ext cx="1053926" cy="10539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DBC3ADA-F3F6-4241-A38C-86E34BF5D92E}">
      <dsp:nvSpPr>
        <dsp:cNvPr id="0" name=""/>
        <dsp:cNvSpPr/>
      </dsp:nvSpPr>
      <dsp:spPr>
        <a:xfrm>
          <a:off x="2213245" y="19073"/>
          <a:ext cx="3933444" cy="1828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07" tIns="193507" rIns="193507" bIns="193507" numCol="1" spcCol="1270" anchor="ctr" anchorCtr="0">
          <a:noAutofit/>
        </a:bodyPr>
        <a:lstStyle/>
        <a:p>
          <a:pPr marL="0" lvl="0" indent="0" algn="l" defTabSz="1066800">
            <a:lnSpc>
              <a:spcPct val="90000"/>
            </a:lnSpc>
            <a:spcBef>
              <a:spcPct val="0"/>
            </a:spcBef>
            <a:spcAft>
              <a:spcPct val="35000"/>
            </a:spcAft>
            <a:buNone/>
          </a:pPr>
          <a:r>
            <a:rPr lang="zh-CN" sz="2400" kern="1200" dirty="0">
              <a:latin typeface="黑体" panose="02010609060101010101" pitchFamily="49" charset="-122"/>
              <a:ea typeface="黑体" panose="02010609060101010101" pitchFamily="49" charset="-122"/>
            </a:rPr>
            <a:t>比赛分为两个</a:t>
          </a:r>
          <a:r>
            <a:rPr lang="en-US" sz="2400" kern="1200" dirty="0">
              <a:latin typeface="黑体" panose="02010609060101010101" pitchFamily="49" charset="-122"/>
              <a:ea typeface="黑体" panose="02010609060101010101" pitchFamily="49" charset="-122"/>
            </a:rPr>
            <a:t>20</a:t>
          </a:r>
          <a:r>
            <a:rPr lang="zh-CN" sz="2400" kern="1200" dirty="0">
              <a:latin typeface="黑体" panose="02010609060101010101" pitchFamily="49" charset="-122"/>
              <a:ea typeface="黑体" panose="02010609060101010101" pitchFamily="49" charset="-122"/>
            </a:rPr>
            <a:t>分钟相同的半场。时间结束无论发生什么，比赛都是结束。</a:t>
          </a:r>
          <a:r>
            <a:rPr lang="zh-CN" sz="2400" kern="1200" dirty="0">
              <a:solidFill>
                <a:srgbClr val="FF0000"/>
              </a:solidFill>
              <a:latin typeface="黑体" panose="02010609060101010101" pitchFamily="49" charset="-122"/>
              <a:ea typeface="黑体" panose="02010609060101010101" pitchFamily="49" charset="-122"/>
            </a:rPr>
            <a:t>从</a:t>
          </a:r>
          <a:r>
            <a:rPr lang="en-US" sz="2400" kern="1200" dirty="0">
              <a:solidFill>
                <a:srgbClr val="FF0000"/>
              </a:solidFill>
              <a:latin typeface="黑体" panose="02010609060101010101" pitchFamily="49" charset="-122"/>
              <a:ea typeface="黑体" panose="02010609060101010101" pitchFamily="49" charset="-122"/>
            </a:rPr>
            <a:t>1/4</a:t>
          </a:r>
          <a:r>
            <a:rPr lang="zh-CN" sz="2400" kern="1200" dirty="0">
              <a:solidFill>
                <a:srgbClr val="FF0000"/>
              </a:solidFill>
              <a:latin typeface="黑体" panose="02010609060101010101" pitchFamily="49" charset="-122"/>
              <a:ea typeface="黑体" panose="02010609060101010101" pitchFamily="49" charset="-122"/>
            </a:rPr>
            <a:t>决赛开始使用净时间。</a:t>
          </a:r>
          <a:endParaRPr lang="en-US" sz="2400" kern="1200" dirty="0">
            <a:solidFill>
              <a:srgbClr val="FF0000"/>
            </a:solidFill>
            <a:latin typeface="黑体" panose="02010609060101010101" pitchFamily="49" charset="-122"/>
            <a:ea typeface="黑体" panose="02010609060101010101" pitchFamily="49" charset="-122"/>
          </a:endParaRPr>
        </a:p>
      </dsp:txBody>
      <dsp:txXfrm>
        <a:off x="2213245" y="19073"/>
        <a:ext cx="3933444" cy="1828412"/>
      </dsp:txXfrm>
    </dsp:sp>
    <dsp:sp modelId="{E6828D32-EC01-4374-A0E8-3768FECAA3BD}">
      <dsp:nvSpPr>
        <dsp:cNvPr id="0" name=""/>
        <dsp:cNvSpPr/>
      </dsp:nvSpPr>
      <dsp:spPr>
        <a:xfrm>
          <a:off x="0" y="2382656"/>
          <a:ext cx="6364224" cy="191623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22A613-A974-4233-9D6F-4241D25613E7}">
      <dsp:nvSpPr>
        <dsp:cNvPr id="0" name=""/>
        <dsp:cNvSpPr/>
      </dsp:nvSpPr>
      <dsp:spPr>
        <a:xfrm>
          <a:off x="579659" y="2813808"/>
          <a:ext cx="1053926" cy="10539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35EACED-9B32-4207-B8DA-40D2DEC10A57}">
      <dsp:nvSpPr>
        <dsp:cNvPr id="0" name=""/>
        <dsp:cNvSpPr/>
      </dsp:nvSpPr>
      <dsp:spPr>
        <a:xfrm>
          <a:off x="2213245" y="2359664"/>
          <a:ext cx="3933444" cy="1874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07" tIns="193507" rIns="193507" bIns="193507" numCol="1" spcCol="1270" anchor="ctr" anchorCtr="0">
          <a:noAutofit/>
        </a:bodyPr>
        <a:lstStyle/>
        <a:p>
          <a:pPr marL="0" lvl="0" indent="0" algn="l" defTabSz="889000">
            <a:lnSpc>
              <a:spcPct val="90000"/>
            </a:lnSpc>
            <a:spcBef>
              <a:spcPct val="0"/>
            </a:spcBef>
            <a:spcAft>
              <a:spcPct val="35000"/>
            </a:spcAft>
            <a:buNone/>
          </a:pPr>
          <a:r>
            <a:rPr lang="zh-CN" sz="2000" kern="1200" dirty="0">
              <a:latin typeface="黑体" panose="02010609060101010101" pitchFamily="49" charset="-122"/>
              <a:ea typeface="黑体" panose="02010609060101010101" pitchFamily="49" charset="-122"/>
            </a:rPr>
            <a:t>每队在个半场各有一次暂停的权利（向第三裁判员递交暂停卡）暂停时间一分钟。如上半场未使用，不带入下半场。</a:t>
          </a:r>
          <a:r>
            <a:rPr lang="zh-CN" sz="2000" kern="1200" dirty="0">
              <a:solidFill>
                <a:srgbClr val="FF0000"/>
              </a:solidFill>
              <a:latin typeface="黑体" panose="02010609060101010101" pitchFamily="49" charset="-122"/>
              <a:ea typeface="黑体" panose="02010609060101010101" pitchFamily="49" charset="-122"/>
            </a:rPr>
            <a:t>加时赛没有暂停。</a:t>
          </a:r>
          <a:endParaRPr lang="en-US" sz="2000" kern="1200" dirty="0">
            <a:solidFill>
              <a:srgbClr val="FF0000"/>
            </a:solidFill>
            <a:latin typeface="黑体" panose="02010609060101010101" pitchFamily="49" charset="-122"/>
            <a:ea typeface="黑体" panose="02010609060101010101" pitchFamily="49" charset="-122"/>
          </a:endParaRPr>
        </a:p>
      </dsp:txBody>
      <dsp:txXfrm>
        <a:off x="2213245" y="2359664"/>
        <a:ext cx="3933444" cy="1874397"/>
      </dsp:txXfrm>
    </dsp:sp>
    <dsp:sp modelId="{B5327155-3DC8-4717-B226-0F7D597E4483}">
      <dsp:nvSpPr>
        <dsp:cNvPr id="0" name=""/>
        <dsp:cNvSpPr/>
      </dsp:nvSpPr>
      <dsp:spPr>
        <a:xfrm>
          <a:off x="0" y="4723247"/>
          <a:ext cx="6364224" cy="191623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CC1893-7490-404E-8D52-F819B9E4A9E4}">
      <dsp:nvSpPr>
        <dsp:cNvPr id="0" name=""/>
        <dsp:cNvSpPr/>
      </dsp:nvSpPr>
      <dsp:spPr>
        <a:xfrm>
          <a:off x="579659" y="5154398"/>
          <a:ext cx="1053926" cy="10539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CF9985D-E580-443F-8D17-28B969680EC4}">
      <dsp:nvSpPr>
        <dsp:cNvPr id="0" name=""/>
        <dsp:cNvSpPr/>
      </dsp:nvSpPr>
      <dsp:spPr>
        <a:xfrm>
          <a:off x="2213245" y="4744877"/>
          <a:ext cx="3933444" cy="1785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07" tIns="193507" rIns="193507" bIns="193507" numCol="1" spcCol="1270" anchor="ctr" anchorCtr="0">
          <a:noAutofit/>
        </a:bodyPr>
        <a:lstStyle/>
        <a:p>
          <a:pPr marL="0" lvl="0" indent="0" algn="l" defTabSz="1066800">
            <a:lnSpc>
              <a:spcPct val="90000"/>
            </a:lnSpc>
            <a:spcBef>
              <a:spcPct val="0"/>
            </a:spcBef>
            <a:spcAft>
              <a:spcPct val="35000"/>
            </a:spcAft>
            <a:buNone/>
          </a:pPr>
          <a:r>
            <a:rPr lang="zh-CN" sz="2400" kern="1200" dirty="0">
              <a:latin typeface="黑体" panose="02010609060101010101" pitchFamily="49" charset="-122"/>
              <a:ea typeface="黑体" panose="02010609060101010101" pitchFamily="49" charset="-122"/>
            </a:rPr>
            <a:t>球队在中场休息时需交换替补席，</a:t>
          </a:r>
          <a:r>
            <a:rPr lang="zh-CN" sz="2400" kern="1200" dirty="0">
              <a:solidFill>
                <a:srgbClr val="FF0000"/>
              </a:solidFill>
              <a:latin typeface="黑体" panose="02010609060101010101" pitchFamily="49" charset="-122"/>
              <a:ea typeface="黑体" panose="02010609060101010101" pitchFamily="49" charset="-122"/>
            </a:rPr>
            <a:t>加时赛没有中场休息</a:t>
          </a:r>
          <a:r>
            <a:rPr lang="zh-CN" sz="2400" kern="1200" dirty="0">
              <a:latin typeface="黑体" panose="02010609060101010101" pitchFamily="49" charset="-122"/>
              <a:ea typeface="黑体" panose="02010609060101010101" pitchFamily="49" charset="-122"/>
            </a:rPr>
            <a:t>，仅交换替补席，但有短暂的补水时间（不超过一分钟</a:t>
          </a:r>
          <a:r>
            <a:rPr lang="zh-CN" sz="2000" kern="1200" dirty="0"/>
            <a:t>）</a:t>
          </a:r>
          <a:endParaRPr lang="en-US" sz="2000" kern="1200" dirty="0"/>
        </a:p>
      </dsp:txBody>
      <dsp:txXfrm>
        <a:off x="2213245" y="4744877"/>
        <a:ext cx="3933444" cy="178515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0D2723-9FF2-4039-845B-961D37114CE0}">
      <dsp:nvSpPr>
        <dsp:cNvPr id="0" name=""/>
        <dsp:cNvSpPr/>
      </dsp:nvSpPr>
      <dsp:spPr>
        <a:xfrm>
          <a:off x="0" y="1247"/>
          <a:ext cx="6666833" cy="1352562"/>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zh-CN" sz="2800" kern="1200" dirty="0">
              <a:latin typeface="黑体" panose="02010609060101010101" pitchFamily="49" charset="-122"/>
              <a:ea typeface="黑体" panose="02010609060101010101" pitchFamily="49" charset="-122"/>
            </a:rPr>
            <a:t>二人成墙</a:t>
          </a:r>
          <a:endParaRPr lang="en-US" sz="2800" kern="1200" dirty="0">
            <a:latin typeface="黑体" panose="02010609060101010101" pitchFamily="49" charset="-122"/>
            <a:ea typeface="黑体" panose="02010609060101010101" pitchFamily="49" charset="-122"/>
          </a:endParaRPr>
        </a:p>
      </dsp:txBody>
      <dsp:txXfrm>
        <a:off x="66027" y="67274"/>
        <a:ext cx="6534779" cy="1220508"/>
      </dsp:txXfrm>
    </dsp:sp>
    <dsp:sp modelId="{4CC06807-A357-4532-AC26-8237ED10DDFC}">
      <dsp:nvSpPr>
        <dsp:cNvPr id="0" name=""/>
        <dsp:cNvSpPr/>
      </dsp:nvSpPr>
      <dsp:spPr>
        <a:xfrm>
          <a:off x="0" y="1367534"/>
          <a:ext cx="6666833" cy="1352562"/>
        </a:xfrm>
        <a:prstGeom prst="roundRect">
          <a:avLst/>
        </a:prstGeom>
        <a:gradFill rotWithShape="0">
          <a:gsLst>
            <a:gs pos="0">
              <a:schemeClr val="accent5">
                <a:hueOff val="-4050717"/>
                <a:satOff val="-275"/>
                <a:lumOff val="654"/>
                <a:alphaOff val="0"/>
                <a:satMod val="103000"/>
                <a:lumMod val="102000"/>
                <a:tint val="94000"/>
              </a:schemeClr>
            </a:gs>
            <a:gs pos="50000">
              <a:schemeClr val="accent5">
                <a:hueOff val="-4050717"/>
                <a:satOff val="-275"/>
                <a:lumOff val="654"/>
                <a:alphaOff val="0"/>
                <a:satMod val="110000"/>
                <a:lumMod val="100000"/>
                <a:shade val="100000"/>
              </a:schemeClr>
            </a:gs>
            <a:gs pos="100000">
              <a:schemeClr val="accent5">
                <a:hueOff val="-4050717"/>
                <a:satOff val="-275"/>
                <a:lumOff val="65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zh-CN" sz="2800" kern="1200" dirty="0">
              <a:latin typeface="黑体" panose="02010609060101010101" pitchFamily="49" charset="-122"/>
              <a:ea typeface="黑体" panose="02010609060101010101" pitchFamily="49" charset="-122"/>
            </a:rPr>
            <a:t>应在</a:t>
          </a:r>
          <a:r>
            <a:rPr lang="en-US" sz="2800" kern="1200" dirty="0">
              <a:latin typeface="黑体" panose="02010609060101010101" pitchFamily="49" charset="-122"/>
              <a:ea typeface="黑体" panose="02010609060101010101" pitchFamily="49" charset="-122"/>
            </a:rPr>
            <a:t>4</a:t>
          </a:r>
          <a:r>
            <a:rPr lang="zh-CN" sz="2800" kern="1200" dirty="0">
              <a:latin typeface="黑体" panose="02010609060101010101" pitchFamily="49" charset="-122"/>
              <a:ea typeface="黑体" panose="02010609060101010101" pitchFamily="49" charset="-122"/>
            </a:rPr>
            <a:t>秒内发出</a:t>
          </a:r>
          <a:endParaRPr lang="en-US" sz="2800" kern="1200" dirty="0">
            <a:latin typeface="黑体" panose="02010609060101010101" pitchFamily="49" charset="-122"/>
            <a:ea typeface="黑体" panose="02010609060101010101" pitchFamily="49" charset="-122"/>
          </a:endParaRPr>
        </a:p>
      </dsp:txBody>
      <dsp:txXfrm>
        <a:off x="66027" y="1433561"/>
        <a:ext cx="6534779" cy="1220508"/>
      </dsp:txXfrm>
    </dsp:sp>
    <dsp:sp modelId="{DAA613CD-05C5-4E7C-91F1-0E0C94FB2EF1}">
      <dsp:nvSpPr>
        <dsp:cNvPr id="0" name=""/>
        <dsp:cNvSpPr/>
      </dsp:nvSpPr>
      <dsp:spPr>
        <a:xfrm>
          <a:off x="0" y="2733822"/>
          <a:ext cx="6666833" cy="1352562"/>
        </a:xfrm>
        <a:prstGeom prst="roundRect">
          <a:avLst/>
        </a:prstGeom>
        <a:gradFill rotWithShape="0">
          <a:gsLst>
            <a:gs pos="0">
              <a:schemeClr val="accent5">
                <a:hueOff val="-8101434"/>
                <a:satOff val="-551"/>
                <a:lumOff val="1307"/>
                <a:alphaOff val="0"/>
                <a:satMod val="103000"/>
                <a:lumMod val="102000"/>
                <a:tint val="94000"/>
              </a:schemeClr>
            </a:gs>
            <a:gs pos="50000">
              <a:schemeClr val="accent5">
                <a:hueOff val="-8101434"/>
                <a:satOff val="-551"/>
                <a:lumOff val="1307"/>
                <a:alphaOff val="0"/>
                <a:satMod val="110000"/>
                <a:lumMod val="100000"/>
                <a:shade val="100000"/>
              </a:schemeClr>
            </a:gs>
            <a:gs pos="100000">
              <a:schemeClr val="accent5">
                <a:hueOff val="-8101434"/>
                <a:satOff val="-551"/>
                <a:lumOff val="130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zh-CN" sz="2400" kern="1200" dirty="0">
              <a:latin typeface="黑体" panose="02010609060101010101" pitchFamily="49" charset="-122"/>
              <a:ea typeface="黑体" panose="02010609060101010101" pitchFamily="49" charset="-122"/>
            </a:rPr>
            <a:t>当第六次累计犯规时，将执行大点球，如果第六次犯规在罚球区内则执行罚球点球。</a:t>
          </a:r>
          <a:endParaRPr lang="en-US" sz="2400" kern="1200" dirty="0">
            <a:latin typeface="黑体" panose="02010609060101010101" pitchFamily="49" charset="-122"/>
            <a:ea typeface="黑体" panose="02010609060101010101" pitchFamily="49" charset="-122"/>
          </a:endParaRPr>
        </a:p>
      </dsp:txBody>
      <dsp:txXfrm>
        <a:off x="66027" y="2799849"/>
        <a:ext cx="6534779" cy="1220508"/>
      </dsp:txXfrm>
    </dsp:sp>
    <dsp:sp modelId="{ACFA6631-A933-472C-8416-23D13B3C96B5}">
      <dsp:nvSpPr>
        <dsp:cNvPr id="0" name=""/>
        <dsp:cNvSpPr/>
      </dsp:nvSpPr>
      <dsp:spPr>
        <a:xfrm>
          <a:off x="0" y="4100110"/>
          <a:ext cx="6666833" cy="1352562"/>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zh-CN" sz="2400" kern="1200" dirty="0">
              <a:latin typeface="黑体" panose="02010609060101010101" pitchFamily="49" charset="-122"/>
              <a:ea typeface="黑体" panose="02010609060101010101" pitchFamily="49" charset="-122"/>
            </a:rPr>
            <a:t>大点球</a:t>
          </a:r>
          <a:r>
            <a:rPr lang="zh-CN" sz="2400" kern="1200" dirty="0">
              <a:solidFill>
                <a:srgbClr val="FF0000"/>
              </a:solidFill>
              <a:latin typeface="黑体" panose="02010609060101010101" pitchFamily="49" charset="-122"/>
              <a:ea typeface="黑体" panose="02010609060101010101" pitchFamily="49" charset="-122"/>
            </a:rPr>
            <a:t>只能以射门为目的</a:t>
          </a:r>
          <a:r>
            <a:rPr lang="zh-CN" sz="2400" kern="1200" dirty="0">
              <a:latin typeface="黑体" panose="02010609060101010101" pitchFamily="49" charset="-122"/>
              <a:ea typeface="黑体" panose="02010609060101010101" pitchFamily="49" charset="-122"/>
            </a:rPr>
            <a:t>，如果不以射门为目的，将被判罚守方间接任意球。大点球不能排人墙。</a:t>
          </a:r>
          <a:endParaRPr lang="en-US" sz="2400" kern="1200" dirty="0">
            <a:latin typeface="黑体" panose="02010609060101010101" pitchFamily="49" charset="-122"/>
            <a:ea typeface="黑体" panose="02010609060101010101" pitchFamily="49" charset="-122"/>
          </a:endParaRPr>
        </a:p>
      </dsp:txBody>
      <dsp:txXfrm>
        <a:off x="66027" y="4166137"/>
        <a:ext cx="6534779" cy="122050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10D4E3-A3C2-4C04-B16A-99393EF2EEBA}">
      <dsp:nvSpPr>
        <dsp:cNvPr id="0" name=""/>
        <dsp:cNvSpPr/>
      </dsp:nvSpPr>
      <dsp:spPr>
        <a:xfrm>
          <a:off x="1320" y="150224"/>
          <a:ext cx="4636182" cy="294397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3F1703-0B53-496A-8BDC-741A58BDC218}">
      <dsp:nvSpPr>
        <dsp:cNvPr id="0" name=""/>
        <dsp:cNvSpPr/>
      </dsp:nvSpPr>
      <dsp:spPr>
        <a:xfrm>
          <a:off x="516452" y="639599"/>
          <a:ext cx="4636182" cy="294397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zh-CN" sz="4800" kern="1200" dirty="0">
              <a:latin typeface="黑体" panose="02010609060101010101" pitchFamily="49" charset="-122"/>
              <a:ea typeface="黑体" panose="02010609060101010101" pitchFamily="49" charset="-122"/>
            </a:rPr>
            <a:t>裁判员</a:t>
          </a:r>
          <a:endParaRPr lang="en-US" altLang="zh-CN" sz="5400" kern="1200" dirty="0">
            <a:latin typeface="黑体" panose="02010609060101010101" pitchFamily="49" charset="-122"/>
            <a:ea typeface="黑体" panose="02010609060101010101" pitchFamily="49" charset="-122"/>
          </a:endParaRPr>
        </a:p>
        <a:p>
          <a:pPr marL="0" lvl="0" indent="0" algn="ctr" defTabSz="2133600">
            <a:lnSpc>
              <a:spcPct val="90000"/>
            </a:lnSpc>
            <a:spcBef>
              <a:spcPct val="0"/>
            </a:spcBef>
            <a:spcAft>
              <a:spcPct val="35000"/>
            </a:spcAft>
            <a:buNone/>
          </a:pPr>
          <a:r>
            <a:rPr lang="zh-CN" sz="4400" kern="1200" dirty="0">
              <a:latin typeface="黑体" panose="02010609060101010101" pitchFamily="49" charset="-122"/>
              <a:ea typeface="黑体" panose="02010609060101010101" pitchFamily="49" charset="-122"/>
            </a:rPr>
            <a:t>第二裁判员</a:t>
          </a:r>
          <a:endParaRPr lang="en-US" sz="4400" kern="1200" dirty="0">
            <a:latin typeface="黑体" panose="02010609060101010101" pitchFamily="49" charset="-122"/>
            <a:ea typeface="黑体" panose="02010609060101010101" pitchFamily="49" charset="-122"/>
          </a:endParaRPr>
        </a:p>
      </dsp:txBody>
      <dsp:txXfrm>
        <a:off x="602678" y="725825"/>
        <a:ext cx="4463730" cy="2771523"/>
      </dsp:txXfrm>
    </dsp:sp>
    <dsp:sp modelId="{4CFDE1FA-5FB2-4501-9CE6-7D8F44B04DFD}">
      <dsp:nvSpPr>
        <dsp:cNvPr id="0" name=""/>
        <dsp:cNvSpPr/>
      </dsp:nvSpPr>
      <dsp:spPr>
        <a:xfrm>
          <a:off x="5667765" y="150224"/>
          <a:ext cx="4636182" cy="294397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4D0217-1FD4-4E07-B58E-E5C4ABF8538F}">
      <dsp:nvSpPr>
        <dsp:cNvPr id="0" name=""/>
        <dsp:cNvSpPr/>
      </dsp:nvSpPr>
      <dsp:spPr>
        <a:xfrm>
          <a:off x="6182897" y="639599"/>
          <a:ext cx="4636182" cy="294397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zh-CN" sz="3200" kern="1200" dirty="0">
              <a:latin typeface="黑体" panose="02010609060101010101" pitchFamily="49" charset="-122"/>
              <a:ea typeface="黑体" panose="02010609060101010101" pitchFamily="49" charset="-122"/>
            </a:rPr>
            <a:t>助理裁判员：</a:t>
          </a:r>
          <a:endParaRPr lang="en-US" altLang="zh-CN" sz="3200" kern="1200" dirty="0">
            <a:latin typeface="黑体" panose="02010609060101010101" pitchFamily="49" charset="-122"/>
            <a:ea typeface="黑体" panose="02010609060101010101" pitchFamily="49" charset="-122"/>
          </a:endParaRPr>
        </a:p>
        <a:p>
          <a:pPr marL="0" lvl="0" indent="0" algn="ctr" defTabSz="1422400">
            <a:lnSpc>
              <a:spcPct val="90000"/>
            </a:lnSpc>
            <a:spcBef>
              <a:spcPct val="0"/>
            </a:spcBef>
            <a:spcAft>
              <a:spcPct val="35000"/>
            </a:spcAft>
            <a:buNone/>
          </a:pPr>
          <a:r>
            <a:rPr lang="zh-CN" sz="3200" kern="1200" dirty="0">
              <a:latin typeface="黑体" panose="02010609060101010101" pitchFamily="49" charset="-122"/>
              <a:ea typeface="黑体" panose="02010609060101010101" pitchFamily="49" charset="-122"/>
            </a:rPr>
            <a:t>第三裁判员</a:t>
          </a:r>
          <a:endParaRPr lang="en-US" altLang="zh-CN" sz="3200" kern="1200" dirty="0">
            <a:latin typeface="黑体" panose="02010609060101010101" pitchFamily="49" charset="-122"/>
            <a:ea typeface="黑体" panose="02010609060101010101" pitchFamily="49" charset="-122"/>
          </a:endParaRPr>
        </a:p>
        <a:p>
          <a:pPr marL="0" lvl="0" indent="0" algn="ctr" defTabSz="1422400">
            <a:lnSpc>
              <a:spcPct val="90000"/>
            </a:lnSpc>
            <a:spcBef>
              <a:spcPct val="0"/>
            </a:spcBef>
            <a:spcAft>
              <a:spcPct val="35000"/>
            </a:spcAft>
            <a:buNone/>
          </a:pPr>
          <a:r>
            <a:rPr lang="zh-CN" sz="3200" kern="1200" dirty="0">
              <a:latin typeface="黑体" panose="02010609060101010101" pitchFamily="49" charset="-122"/>
              <a:ea typeface="黑体" panose="02010609060101010101" pitchFamily="49" charset="-122"/>
            </a:rPr>
            <a:t>计时员</a:t>
          </a:r>
          <a:endParaRPr lang="en-US" altLang="zh-CN" sz="3200" kern="1200" dirty="0">
            <a:latin typeface="黑体" panose="02010609060101010101" pitchFamily="49" charset="-122"/>
            <a:ea typeface="黑体" panose="02010609060101010101" pitchFamily="49" charset="-122"/>
          </a:endParaRPr>
        </a:p>
        <a:p>
          <a:pPr marL="0" lvl="0" indent="0" algn="ctr" defTabSz="1422400">
            <a:lnSpc>
              <a:spcPct val="90000"/>
            </a:lnSpc>
            <a:spcBef>
              <a:spcPct val="0"/>
            </a:spcBef>
            <a:spcAft>
              <a:spcPct val="35000"/>
            </a:spcAft>
            <a:buNone/>
          </a:pPr>
          <a:r>
            <a:rPr lang="zh-CN" sz="3200" kern="1200" dirty="0">
              <a:latin typeface="黑体" panose="02010609060101010101" pitchFamily="49" charset="-122"/>
              <a:ea typeface="黑体" panose="02010609060101010101" pitchFamily="49" charset="-122"/>
            </a:rPr>
            <a:t>第四裁判员</a:t>
          </a:r>
          <a:endParaRPr lang="en-US" sz="3600" kern="1200" dirty="0">
            <a:latin typeface="黑体" panose="02010609060101010101" pitchFamily="49" charset="-122"/>
            <a:ea typeface="黑体" panose="02010609060101010101" pitchFamily="49" charset="-122"/>
          </a:endParaRPr>
        </a:p>
      </dsp:txBody>
      <dsp:txXfrm>
        <a:off x="6269123" y="725825"/>
        <a:ext cx="4463730" cy="2771523"/>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63B50C5-F8C5-886C-56DC-78EEFB322BBC}"/>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3AC01386-E610-30CD-31D3-E3304AB660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E277394D-8F91-85B0-9699-E750030C14D7}"/>
              </a:ext>
            </a:extLst>
          </p:cNvPr>
          <p:cNvSpPr>
            <a:spLocks noGrp="1"/>
          </p:cNvSpPr>
          <p:nvPr>
            <p:ph type="dt" sz="half" idx="10"/>
          </p:nvPr>
        </p:nvSpPr>
        <p:spPr/>
        <p:txBody>
          <a:bodyPr/>
          <a:lstStyle/>
          <a:p>
            <a:fld id="{94C85C6B-E974-4041-8FC8-6C55EF138AEB}" type="datetimeFigureOut">
              <a:rPr lang="zh-CN" altLang="en-US" smtClean="0"/>
              <a:t>2024/10/25</a:t>
            </a:fld>
            <a:endParaRPr lang="zh-CN" altLang="en-US"/>
          </a:p>
        </p:txBody>
      </p:sp>
      <p:sp>
        <p:nvSpPr>
          <p:cNvPr id="5" name="页脚占位符 4">
            <a:extLst>
              <a:ext uri="{FF2B5EF4-FFF2-40B4-BE49-F238E27FC236}">
                <a16:creationId xmlns:a16="http://schemas.microsoft.com/office/drawing/2014/main" id="{5F93123E-4EEE-0C5D-8C43-6E29EFAB054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621D676-611A-0163-449F-7865DC150924}"/>
              </a:ext>
            </a:extLst>
          </p:cNvPr>
          <p:cNvSpPr>
            <a:spLocks noGrp="1"/>
          </p:cNvSpPr>
          <p:nvPr>
            <p:ph type="sldNum" sz="quarter" idx="12"/>
          </p:nvPr>
        </p:nvSpPr>
        <p:spPr/>
        <p:txBody>
          <a:bodyPr/>
          <a:lstStyle/>
          <a:p>
            <a:fld id="{832707FB-5EFB-492E-AD58-ABE5174367EB}" type="slidenum">
              <a:rPr lang="zh-CN" altLang="en-US" smtClean="0"/>
              <a:t>‹#›</a:t>
            </a:fld>
            <a:endParaRPr lang="zh-CN" altLang="en-US"/>
          </a:p>
        </p:txBody>
      </p:sp>
    </p:spTree>
    <p:extLst>
      <p:ext uri="{BB962C8B-B14F-4D97-AF65-F5344CB8AC3E}">
        <p14:creationId xmlns:p14="http://schemas.microsoft.com/office/powerpoint/2010/main" val="3931815303"/>
      </p:ext>
    </p:extLst>
  </p:cSld>
  <p:clrMapOvr>
    <a:masterClrMapping/>
  </p:clrMapOvr>
  <p:transition spd="slow">
    <p:pu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126283B-E26D-C808-DDAA-A7821EE7B3F6}"/>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13B3327D-A881-F7F2-18A7-9CEE90F4C765}"/>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84FCF2F-BD1A-EFB4-4A8C-0AF0B1782322}"/>
              </a:ext>
            </a:extLst>
          </p:cNvPr>
          <p:cNvSpPr>
            <a:spLocks noGrp="1"/>
          </p:cNvSpPr>
          <p:nvPr>
            <p:ph type="dt" sz="half" idx="10"/>
          </p:nvPr>
        </p:nvSpPr>
        <p:spPr/>
        <p:txBody>
          <a:bodyPr/>
          <a:lstStyle/>
          <a:p>
            <a:fld id="{94C85C6B-E974-4041-8FC8-6C55EF138AEB}" type="datetimeFigureOut">
              <a:rPr lang="zh-CN" altLang="en-US" smtClean="0"/>
              <a:t>2024/10/25</a:t>
            </a:fld>
            <a:endParaRPr lang="zh-CN" altLang="en-US"/>
          </a:p>
        </p:txBody>
      </p:sp>
      <p:sp>
        <p:nvSpPr>
          <p:cNvPr id="5" name="页脚占位符 4">
            <a:extLst>
              <a:ext uri="{FF2B5EF4-FFF2-40B4-BE49-F238E27FC236}">
                <a16:creationId xmlns:a16="http://schemas.microsoft.com/office/drawing/2014/main" id="{8F21D75B-6957-F744-E715-2AFDE8B1331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77D7D61-C4E2-3FEB-F280-9C7F1D5F53FE}"/>
              </a:ext>
            </a:extLst>
          </p:cNvPr>
          <p:cNvSpPr>
            <a:spLocks noGrp="1"/>
          </p:cNvSpPr>
          <p:nvPr>
            <p:ph type="sldNum" sz="quarter" idx="12"/>
          </p:nvPr>
        </p:nvSpPr>
        <p:spPr/>
        <p:txBody>
          <a:bodyPr/>
          <a:lstStyle/>
          <a:p>
            <a:fld id="{832707FB-5EFB-492E-AD58-ABE5174367EB}" type="slidenum">
              <a:rPr lang="zh-CN" altLang="en-US" smtClean="0"/>
              <a:t>‹#›</a:t>
            </a:fld>
            <a:endParaRPr lang="zh-CN" altLang="en-US"/>
          </a:p>
        </p:txBody>
      </p:sp>
    </p:spTree>
    <p:extLst>
      <p:ext uri="{BB962C8B-B14F-4D97-AF65-F5344CB8AC3E}">
        <p14:creationId xmlns:p14="http://schemas.microsoft.com/office/powerpoint/2010/main" val="265022048"/>
      </p:ext>
    </p:extLst>
  </p:cSld>
  <p:clrMapOvr>
    <a:masterClrMapping/>
  </p:clrMapOvr>
  <p:transition spd="slow">
    <p:pu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9E0E59B-667F-FCE3-7437-C5E9D42C5CC4}"/>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9BC89523-1320-D7D6-A557-2703100C04D1}"/>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4EA7FC80-E6C0-2883-7792-35FBCDC6F915}"/>
              </a:ext>
            </a:extLst>
          </p:cNvPr>
          <p:cNvSpPr>
            <a:spLocks noGrp="1"/>
          </p:cNvSpPr>
          <p:nvPr>
            <p:ph type="dt" sz="half" idx="10"/>
          </p:nvPr>
        </p:nvSpPr>
        <p:spPr/>
        <p:txBody>
          <a:bodyPr/>
          <a:lstStyle/>
          <a:p>
            <a:fld id="{94C85C6B-E974-4041-8FC8-6C55EF138AEB}" type="datetimeFigureOut">
              <a:rPr lang="zh-CN" altLang="en-US" smtClean="0"/>
              <a:t>2024/10/25</a:t>
            </a:fld>
            <a:endParaRPr lang="zh-CN" altLang="en-US"/>
          </a:p>
        </p:txBody>
      </p:sp>
      <p:sp>
        <p:nvSpPr>
          <p:cNvPr id="5" name="页脚占位符 4">
            <a:extLst>
              <a:ext uri="{FF2B5EF4-FFF2-40B4-BE49-F238E27FC236}">
                <a16:creationId xmlns:a16="http://schemas.microsoft.com/office/drawing/2014/main" id="{CDC5A610-9EB4-B5A5-8F83-91C4F5DCE7E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8979AEB-B635-0D24-0E8E-0554FD81D078}"/>
              </a:ext>
            </a:extLst>
          </p:cNvPr>
          <p:cNvSpPr>
            <a:spLocks noGrp="1"/>
          </p:cNvSpPr>
          <p:nvPr>
            <p:ph type="sldNum" sz="quarter" idx="12"/>
          </p:nvPr>
        </p:nvSpPr>
        <p:spPr/>
        <p:txBody>
          <a:bodyPr/>
          <a:lstStyle/>
          <a:p>
            <a:fld id="{832707FB-5EFB-492E-AD58-ABE5174367EB}" type="slidenum">
              <a:rPr lang="zh-CN" altLang="en-US" smtClean="0"/>
              <a:t>‹#›</a:t>
            </a:fld>
            <a:endParaRPr lang="zh-CN" altLang="en-US"/>
          </a:p>
        </p:txBody>
      </p:sp>
    </p:spTree>
    <p:extLst>
      <p:ext uri="{BB962C8B-B14F-4D97-AF65-F5344CB8AC3E}">
        <p14:creationId xmlns:p14="http://schemas.microsoft.com/office/powerpoint/2010/main" val="1988496674"/>
      </p:ext>
    </p:extLst>
  </p:cSld>
  <p:clrMapOvr>
    <a:masterClrMapping/>
  </p:clrMapOvr>
  <p:transition spd="slow">
    <p:pu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617C280-0C3A-513C-818A-C357514DDD9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28F3B53-B190-C65D-8A91-A728D45D71A8}"/>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C8D5278-05B4-17F3-1539-0B5CB025BE5F}"/>
              </a:ext>
            </a:extLst>
          </p:cNvPr>
          <p:cNvSpPr>
            <a:spLocks noGrp="1"/>
          </p:cNvSpPr>
          <p:nvPr>
            <p:ph type="dt" sz="half" idx="10"/>
          </p:nvPr>
        </p:nvSpPr>
        <p:spPr/>
        <p:txBody>
          <a:bodyPr/>
          <a:lstStyle/>
          <a:p>
            <a:fld id="{94C85C6B-E974-4041-8FC8-6C55EF138AEB}" type="datetimeFigureOut">
              <a:rPr lang="zh-CN" altLang="en-US" smtClean="0"/>
              <a:t>2024/10/25</a:t>
            </a:fld>
            <a:endParaRPr lang="zh-CN" altLang="en-US"/>
          </a:p>
        </p:txBody>
      </p:sp>
      <p:sp>
        <p:nvSpPr>
          <p:cNvPr id="5" name="页脚占位符 4">
            <a:extLst>
              <a:ext uri="{FF2B5EF4-FFF2-40B4-BE49-F238E27FC236}">
                <a16:creationId xmlns:a16="http://schemas.microsoft.com/office/drawing/2014/main" id="{C5CA8210-EB5D-989E-6B00-148945308AA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D65D5B9-F9FD-4FD2-F959-D89251D8A0B9}"/>
              </a:ext>
            </a:extLst>
          </p:cNvPr>
          <p:cNvSpPr>
            <a:spLocks noGrp="1"/>
          </p:cNvSpPr>
          <p:nvPr>
            <p:ph type="sldNum" sz="quarter" idx="12"/>
          </p:nvPr>
        </p:nvSpPr>
        <p:spPr/>
        <p:txBody>
          <a:bodyPr/>
          <a:lstStyle/>
          <a:p>
            <a:fld id="{832707FB-5EFB-492E-AD58-ABE5174367EB}" type="slidenum">
              <a:rPr lang="zh-CN" altLang="en-US" smtClean="0"/>
              <a:t>‹#›</a:t>
            </a:fld>
            <a:endParaRPr lang="zh-CN" altLang="en-US"/>
          </a:p>
        </p:txBody>
      </p:sp>
    </p:spTree>
    <p:extLst>
      <p:ext uri="{BB962C8B-B14F-4D97-AF65-F5344CB8AC3E}">
        <p14:creationId xmlns:p14="http://schemas.microsoft.com/office/powerpoint/2010/main" val="1438746353"/>
      </p:ext>
    </p:extLst>
  </p:cSld>
  <p:clrMapOvr>
    <a:masterClrMapping/>
  </p:clrMapOvr>
  <p:transition spd="slow">
    <p:pu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551A6C4-A8B7-2FE1-D8D3-F9DF9498BD3C}"/>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FB879BC-84D5-F2F1-7447-11CFA3923C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59881041-55AE-7C19-5404-0BA7FE59F067}"/>
              </a:ext>
            </a:extLst>
          </p:cNvPr>
          <p:cNvSpPr>
            <a:spLocks noGrp="1"/>
          </p:cNvSpPr>
          <p:nvPr>
            <p:ph type="dt" sz="half" idx="10"/>
          </p:nvPr>
        </p:nvSpPr>
        <p:spPr/>
        <p:txBody>
          <a:bodyPr/>
          <a:lstStyle/>
          <a:p>
            <a:fld id="{94C85C6B-E974-4041-8FC8-6C55EF138AEB}" type="datetimeFigureOut">
              <a:rPr lang="zh-CN" altLang="en-US" smtClean="0"/>
              <a:t>2024/10/25</a:t>
            </a:fld>
            <a:endParaRPr lang="zh-CN" altLang="en-US"/>
          </a:p>
        </p:txBody>
      </p:sp>
      <p:sp>
        <p:nvSpPr>
          <p:cNvPr id="5" name="页脚占位符 4">
            <a:extLst>
              <a:ext uri="{FF2B5EF4-FFF2-40B4-BE49-F238E27FC236}">
                <a16:creationId xmlns:a16="http://schemas.microsoft.com/office/drawing/2014/main" id="{8304DBB0-7B16-AC17-9DDF-6230570D797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CB7699D-5BE5-A69C-2328-FF3E57330915}"/>
              </a:ext>
            </a:extLst>
          </p:cNvPr>
          <p:cNvSpPr>
            <a:spLocks noGrp="1"/>
          </p:cNvSpPr>
          <p:nvPr>
            <p:ph type="sldNum" sz="quarter" idx="12"/>
          </p:nvPr>
        </p:nvSpPr>
        <p:spPr/>
        <p:txBody>
          <a:bodyPr/>
          <a:lstStyle/>
          <a:p>
            <a:fld id="{832707FB-5EFB-492E-AD58-ABE5174367EB}" type="slidenum">
              <a:rPr lang="zh-CN" altLang="en-US" smtClean="0"/>
              <a:t>‹#›</a:t>
            </a:fld>
            <a:endParaRPr lang="zh-CN" altLang="en-US"/>
          </a:p>
        </p:txBody>
      </p:sp>
    </p:spTree>
    <p:extLst>
      <p:ext uri="{BB962C8B-B14F-4D97-AF65-F5344CB8AC3E}">
        <p14:creationId xmlns:p14="http://schemas.microsoft.com/office/powerpoint/2010/main" val="3164739302"/>
      </p:ext>
    </p:extLst>
  </p:cSld>
  <p:clrMapOvr>
    <a:masterClrMapping/>
  </p:clrMapOvr>
  <p:transition spd="slow">
    <p:pu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E1A1411-9EB8-8B10-90AB-E2D488E91BA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09CE8FC-3107-8FF9-2743-A87C381E2C46}"/>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980812A2-A5C6-72D6-5D86-8539C2533508}"/>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D4F2E26A-44E4-97B2-2348-ABD4ECB3EFEC}"/>
              </a:ext>
            </a:extLst>
          </p:cNvPr>
          <p:cNvSpPr>
            <a:spLocks noGrp="1"/>
          </p:cNvSpPr>
          <p:nvPr>
            <p:ph type="dt" sz="half" idx="10"/>
          </p:nvPr>
        </p:nvSpPr>
        <p:spPr/>
        <p:txBody>
          <a:bodyPr/>
          <a:lstStyle/>
          <a:p>
            <a:fld id="{94C85C6B-E974-4041-8FC8-6C55EF138AEB}" type="datetimeFigureOut">
              <a:rPr lang="zh-CN" altLang="en-US" smtClean="0"/>
              <a:t>2024/10/25</a:t>
            </a:fld>
            <a:endParaRPr lang="zh-CN" altLang="en-US"/>
          </a:p>
        </p:txBody>
      </p:sp>
      <p:sp>
        <p:nvSpPr>
          <p:cNvPr id="6" name="页脚占位符 5">
            <a:extLst>
              <a:ext uri="{FF2B5EF4-FFF2-40B4-BE49-F238E27FC236}">
                <a16:creationId xmlns:a16="http://schemas.microsoft.com/office/drawing/2014/main" id="{1E0D7327-DD2C-E177-51E8-6AD0C9C0066C}"/>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AD23BAB-65C7-F7D2-5E6B-3DA438FE27C5}"/>
              </a:ext>
            </a:extLst>
          </p:cNvPr>
          <p:cNvSpPr>
            <a:spLocks noGrp="1"/>
          </p:cNvSpPr>
          <p:nvPr>
            <p:ph type="sldNum" sz="quarter" idx="12"/>
          </p:nvPr>
        </p:nvSpPr>
        <p:spPr/>
        <p:txBody>
          <a:bodyPr/>
          <a:lstStyle/>
          <a:p>
            <a:fld id="{832707FB-5EFB-492E-AD58-ABE5174367EB}" type="slidenum">
              <a:rPr lang="zh-CN" altLang="en-US" smtClean="0"/>
              <a:t>‹#›</a:t>
            </a:fld>
            <a:endParaRPr lang="zh-CN" altLang="en-US"/>
          </a:p>
        </p:txBody>
      </p:sp>
    </p:spTree>
    <p:extLst>
      <p:ext uri="{BB962C8B-B14F-4D97-AF65-F5344CB8AC3E}">
        <p14:creationId xmlns:p14="http://schemas.microsoft.com/office/powerpoint/2010/main" val="1403018436"/>
      </p:ext>
    </p:extLst>
  </p:cSld>
  <p:clrMapOvr>
    <a:masterClrMapping/>
  </p:clrMapOvr>
  <p:transition spd="slow">
    <p:pu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92B70C3-1D05-66F6-9643-45D56E21BD51}"/>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B53139F-B370-36BE-B345-F1DCEB5A93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8ED318F-2A23-7A4E-DF4A-BDCCE4F59F9C}"/>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23B3B993-54D2-E8AB-33AC-4256E14BF4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ACA3505-DF74-C9F0-F4D4-A9B3AA36C5A2}"/>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37C759C-34D0-7879-67AB-864EF5A18EF5}"/>
              </a:ext>
            </a:extLst>
          </p:cNvPr>
          <p:cNvSpPr>
            <a:spLocks noGrp="1"/>
          </p:cNvSpPr>
          <p:nvPr>
            <p:ph type="dt" sz="half" idx="10"/>
          </p:nvPr>
        </p:nvSpPr>
        <p:spPr/>
        <p:txBody>
          <a:bodyPr/>
          <a:lstStyle/>
          <a:p>
            <a:fld id="{94C85C6B-E974-4041-8FC8-6C55EF138AEB}" type="datetimeFigureOut">
              <a:rPr lang="zh-CN" altLang="en-US" smtClean="0"/>
              <a:t>2024/10/25</a:t>
            </a:fld>
            <a:endParaRPr lang="zh-CN" altLang="en-US"/>
          </a:p>
        </p:txBody>
      </p:sp>
      <p:sp>
        <p:nvSpPr>
          <p:cNvPr id="8" name="页脚占位符 7">
            <a:extLst>
              <a:ext uri="{FF2B5EF4-FFF2-40B4-BE49-F238E27FC236}">
                <a16:creationId xmlns:a16="http://schemas.microsoft.com/office/drawing/2014/main" id="{BEF77C0C-4120-1321-FBB1-4F8BC578CFFB}"/>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3350280B-463F-14ED-1B8F-70F976AE85FC}"/>
              </a:ext>
            </a:extLst>
          </p:cNvPr>
          <p:cNvSpPr>
            <a:spLocks noGrp="1"/>
          </p:cNvSpPr>
          <p:nvPr>
            <p:ph type="sldNum" sz="quarter" idx="12"/>
          </p:nvPr>
        </p:nvSpPr>
        <p:spPr/>
        <p:txBody>
          <a:bodyPr/>
          <a:lstStyle/>
          <a:p>
            <a:fld id="{832707FB-5EFB-492E-AD58-ABE5174367EB}" type="slidenum">
              <a:rPr lang="zh-CN" altLang="en-US" smtClean="0"/>
              <a:t>‹#›</a:t>
            </a:fld>
            <a:endParaRPr lang="zh-CN" altLang="en-US"/>
          </a:p>
        </p:txBody>
      </p:sp>
    </p:spTree>
    <p:extLst>
      <p:ext uri="{BB962C8B-B14F-4D97-AF65-F5344CB8AC3E}">
        <p14:creationId xmlns:p14="http://schemas.microsoft.com/office/powerpoint/2010/main" val="3224437296"/>
      </p:ext>
    </p:extLst>
  </p:cSld>
  <p:clrMapOvr>
    <a:masterClrMapping/>
  </p:clrMapOvr>
  <p:transition spd="slow">
    <p:pu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F7A5EBC-737E-D51C-7B74-13FA46B31C3C}"/>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648C0D82-4E65-3882-6886-4A926D34C3CE}"/>
              </a:ext>
            </a:extLst>
          </p:cNvPr>
          <p:cNvSpPr>
            <a:spLocks noGrp="1"/>
          </p:cNvSpPr>
          <p:nvPr>
            <p:ph type="dt" sz="half" idx="10"/>
          </p:nvPr>
        </p:nvSpPr>
        <p:spPr/>
        <p:txBody>
          <a:bodyPr/>
          <a:lstStyle/>
          <a:p>
            <a:fld id="{94C85C6B-E974-4041-8FC8-6C55EF138AEB}" type="datetimeFigureOut">
              <a:rPr lang="zh-CN" altLang="en-US" smtClean="0"/>
              <a:t>2024/10/25</a:t>
            </a:fld>
            <a:endParaRPr lang="zh-CN" altLang="en-US"/>
          </a:p>
        </p:txBody>
      </p:sp>
      <p:sp>
        <p:nvSpPr>
          <p:cNvPr id="4" name="页脚占位符 3">
            <a:extLst>
              <a:ext uri="{FF2B5EF4-FFF2-40B4-BE49-F238E27FC236}">
                <a16:creationId xmlns:a16="http://schemas.microsoft.com/office/drawing/2014/main" id="{CE45391E-04F3-E46B-9A80-6C474407E692}"/>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12398E2B-E369-42AB-3FFB-2051A96EA4BF}"/>
              </a:ext>
            </a:extLst>
          </p:cNvPr>
          <p:cNvSpPr>
            <a:spLocks noGrp="1"/>
          </p:cNvSpPr>
          <p:nvPr>
            <p:ph type="sldNum" sz="quarter" idx="12"/>
          </p:nvPr>
        </p:nvSpPr>
        <p:spPr/>
        <p:txBody>
          <a:bodyPr/>
          <a:lstStyle/>
          <a:p>
            <a:fld id="{832707FB-5EFB-492E-AD58-ABE5174367EB}" type="slidenum">
              <a:rPr lang="zh-CN" altLang="en-US" smtClean="0"/>
              <a:t>‹#›</a:t>
            </a:fld>
            <a:endParaRPr lang="zh-CN" altLang="en-US"/>
          </a:p>
        </p:txBody>
      </p:sp>
    </p:spTree>
    <p:extLst>
      <p:ext uri="{BB962C8B-B14F-4D97-AF65-F5344CB8AC3E}">
        <p14:creationId xmlns:p14="http://schemas.microsoft.com/office/powerpoint/2010/main" val="3288106449"/>
      </p:ext>
    </p:extLst>
  </p:cSld>
  <p:clrMapOvr>
    <a:masterClrMapping/>
  </p:clrMapOvr>
  <p:transition spd="slow">
    <p:pu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8ACDAF55-2913-5BA7-A64F-1D77F6532E90}"/>
              </a:ext>
            </a:extLst>
          </p:cNvPr>
          <p:cNvSpPr>
            <a:spLocks noGrp="1"/>
          </p:cNvSpPr>
          <p:nvPr>
            <p:ph type="dt" sz="half" idx="10"/>
          </p:nvPr>
        </p:nvSpPr>
        <p:spPr/>
        <p:txBody>
          <a:bodyPr/>
          <a:lstStyle/>
          <a:p>
            <a:fld id="{94C85C6B-E974-4041-8FC8-6C55EF138AEB}" type="datetimeFigureOut">
              <a:rPr lang="zh-CN" altLang="en-US" smtClean="0"/>
              <a:t>2024/10/25</a:t>
            </a:fld>
            <a:endParaRPr lang="zh-CN" altLang="en-US"/>
          </a:p>
        </p:txBody>
      </p:sp>
      <p:sp>
        <p:nvSpPr>
          <p:cNvPr id="3" name="页脚占位符 2">
            <a:extLst>
              <a:ext uri="{FF2B5EF4-FFF2-40B4-BE49-F238E27FC236}">
                <a16:creationId xmlns:a16="http://schemas.microsoft.com/office/drawing/2014/main" id="{A56D33F0-50A2-EF5E-F612-5D784FA1F72A}"/>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4AF7BD58-C3CB-9992-2287-BDB13758E768}"/>
              </a:ext>
            </a:extLst>
          </p:cNvPr>
          <p:cNvSpPr>
            <a:spLocks noGrp="1"/>
          </p:cNvSpPr>
          <p:nvPr>
            <p:ph type="sldNum" sz="quarter" idx="12"/>
          </p:nvPr>
        </p:nvSpPr>
        <p:spPr/>
        <p:txBody>
          <a:bodyPr/>
          <a:lstStyle/>
          <a:p>
            <a:fld id="{832707FB-5EFB-492E-AD58-ABE5174367EB}" type="slidenum">
              <a:rPr lang="zh-CN" altLang="en-US" smtClean="0"/>
              <a:t>‹#›</a:t>
            </a:fld>
            <a:endParaRPr lang="zh-CN" altLang="en-US"/>
          </a:p>
        </p:txBody>
      </p:sp>
    </p:spTree>
    <p:extLst>
      <p:ext uri="{BB962C8B-B14F-4D97-AF65-F5344CB8AC3E}">
        <p14:creationId xmlns:p14="http://schemas.microsoft.com/office/powerpoint/2010/main" val="3839653440"/>
      </p:ext>
    </p:extLst>
  </p:cSld>
  <p:clrMapOvr>
    <a:masterClrMapping/>
  </p:clrMapOvr>
  <p:transition spd="slow">
    <p:pu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63F89AE-7DB2-8A57-B510-620C8695441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02E515A-27A4-1B3A-3878-2660917982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0B1E7AB9-6108-BACD-3A9D-C0AC8DF913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1984D8B-9E1A-7A5C-382B-07FD92812726}"/>
              </a:ext>
            </a:extLst>
          </p:cNvPr>
          <p:cNvSpPr>
            <a:spLocks noGrp="1"/>
          </p:cNvSpPr>
          <p:nvPr>
            <p:ph type="dt" sz="half" idx="10"/>
          </p:nvPr>
        </p:nvSpPr>
        <p:spPr/>
        <p:txBody>
          <a:bodyPr/>
          <a:lstStyle/>
          <a:p>
            <a:fld id="{94C85C6B-E974-4041-8FC8-6C55EF138AEB}" type="datetimeFigureOut">
              <a:rPr lang="zh-CN" altLang="en-US" smtClean="0"/>
              <a:t>2024/10/25</a:t>
            </a:fld>
            <a:endParaRPr lang="zh-CN" altLang="en-US"/>
          </a:p>
        </p:txBody>
      </p:sp>
      <p:sp>
        <p:nvSpPr>
          <p:cNvPr id="6" name="页脚占位符 5">
            <a:extLst>
              <a:ext uri="{FF2B5EF4-FFF2-40B4-BE49-F238E27FC236}">
                <a16:creationId xmlns:a16="http://schemas.microsoft.com/office/drawing/2014/main" id="{8391604E-ED96-C00F-C054-173D9C80093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153489A-1AB7-BDD7-E158-2D3A8807D4F2}"/>
              </a:ext>
            </a:extLst>
          </p:cNvPr>
          <p:cNvSpPr>
            <a:spLocks noGrp="1"/>
          </p:cNvSpPr>
          <p:nvPr>
            <p:ph type="sldNum" sz="quarter" idx="12"/>
          </p:nvPr>
        </p:nvSpPr>
        <p:spPr/>
        <p:txBody>
          <a:bodyPr/>
          <a:lstStyle/>
          <a:p>
            <a:fld id="{832707FB-5EFB-492E-AD58-ABE5174367EB}" type="slidenum">
              <a:rPr lang="zh-CN" altLang="en-US" smtClean="0"/>
              <a:t>‹#›</a:t>
            </a:fld>
            <a:endParaRPr lang="zh-CN" altLang="en-US"/>
          </a:p>
        </p:txBody>
      </p:sp>
    </p:spTree>
    <p:extLst>
      <p:ext uri="{BB962C8B-B14F-4D97-AF65-F5344CB8AC3E}">
        <p14:creationId xmlns:p14="http://schemas.microsoft.com/office/powerpoint/2010/main" val="2837187646"/>
      </p:ext>
    </p:extLst>
  </p:cSld>
  <p:clrMapOvr>
    <a:masterClrMapping/>
  </p:clrMapOvr>
  <p:transition spd="slow">
    <p:pu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7353CF3-1B7E-C2F0-7555-A9C875DD857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522FCB16-9D06-A33D-2AC3-613FF9979C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2C11966-4AF6-E0FF-2A62-9B97A139E3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CCC273D0-7FEF-3A4F-4154-3E0E9851500A}"/>
              </a:ext>
            </a:extLst>
          </p:cNvPr>
          <p:cNvSpPr>
            <a:spLocks noGrp="1"/>
          </p:cNvSpPr>
          <p:nvPr>
            <p:ph type="dt" sz="half" idx="10"/>
          </p:nvPr>
        </p:nvSpPr>
        <p:spPr/>
        <p:txBody>
          <a:bodyPr/>
          <a:lstStyle/>
          <a:p>
            <a:fld id="{94C85C6B-E974-4041-8FC8-6C55EF138AEB}" type="datetimeFigureOut">
              <a:rPr lang="zh-CN" altLang="en-US" smtClean="0"/>
              <a:t>2024/10/25</a:t>
            </a:fld>
            <a:endParaRPr lang="zh-CN" altLang="en-US"/>
          </a:p>
        </p:txBody>
      </p:sp>
      <p:sp>
        <p:nvSpPr>
          <p:cNvPr id="6" name="页脚占位符 5">
            <a:extLst>
              <a:ext uri="{FF2B5EF4-FFF2-40B4-BE49-F238E27FC236}">
                <a16:creationId xmlns:a16="http://schemas.microsoft.com/office/drawing/2014/main" id="{4930BE19-A45C-8983-B1A0-DD0996BDB5D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78D0A89-7B02-4552-C71A-5E4B0B3F528E}"/>
              </a:ext>
            </a:extLst>
          </p:cNvPr>
          <p:cNvSpPr>
            <a:spLocks noGrp="1"/>
          </p:cNvSpPr>
          <p:nvPr>
            <p:ph type="sldNum" sz="quarter" idx="12"/>
          </p:nvPr>
        </p:nvSpPr>
        <p:spPr/>
        <p:txBody>
          <a:bodyPr/>
          <a:lstStyle/>
          <a:p>
            <a:fld id="{832707FB-5EFB-492E-AD58-ABE5174367EB}" type="slidenum">
              <a:rPr lang="zh-CN" altLang="en-US" smtClean="0"/>
              <a:t>‹#›</a:t>
            </a:fld>
            <a:endParaRPr lang="zh-CN" altLang="en-US"/>
          </a:p>
        </p:txBody>
      </p:sp>
    </p:spTree>
    <p:extLst>
      <p:ext uri="{BB962C8B-B14F-4D97-AF65-F5344CB8AC3E}">
        <p14:creationId xmlns:p14="http://schemas.microsoft.com/office/powerpoint/2010/main" val="4181951783"/>
      </p:ext>
    </p:extLst>
  </p:cSld>
  <p:clrMapOvr>
    <a:masterClrMapping/>
  </p:clrMapOvr>
  <p:transition spd="slow">
    <p:pu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A13618FD-013B-2074-9EAC-E0E793DFB3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7A87A81A-D56D-2F73-F850-D59645A49C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F801C9E-C723-F432-4B90-F9AE2A16BC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4C85C6B-E974-4041-8FC8-6C55EF138AEB}" type="datetimeFigureOut">
              <a:rPr lang="zh-CN" altLang="en-US" smtClean="0"/>
              <a:t>2024/10/25</a:t>
            </a:fld>
            <a:endParaRPr lang="zh-CN" altLang="en-US"/>
          </a:p>
        </p:txBody>
      </p:sp>
      <p:sp>
        <p:nvSpPr>
          <p:cNvPr id="5" name="页脚占位符 4">
            <a:extLst>
              <a:ext uri="{FF2B5EF4-FFF2-40B4-BE49-F238E27FC236}">
                <a16:creationId xmlns:a16="http://schemas.microsoft.com/office/drawing/2014/main" id="{F6244AFA-A892-3676-483A-214AD8425B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zh-CN" altLang="en-US"/>
          </a:p>
        </p:txBody>
      </p:sp>
      <p:sp>
        <p:nvSpPr>
          <p:cNvPr id="6" name="灯片编号占位符 5">
            <a:extLst>
              <a:ext uri="{FF2B5EF4-FFF2-40B4-BE49-F238E27FC236}">
                <a16:creationId xmlns:a16="http://schemas.microsoft.com/office/drawing/2014/main" id="{8008A837-E00C-6B7A-D2DA-510A17ED51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32707FB-5EFB-492E-AD58-ABE5174367EB}" type="slidenum">
              <a:rPr lang="zh-CN" altLang="en-US" smtClean="0"/>
              <a:t>‹#›</a:t>
            </a:fld>
            <a:endParaRPr lang="zh-CN" altLang="en-US"/>
          </a:p>
        </p:txBody>
      </p:sp>
    </p:spTree>
    <p:extLst>
      <p:ext uri="{BB962C8B-B14F-4D97-AF65-F5344CB8AC3E}">
        <p14:creationId xmlns:p14="http://schemas.microsoft.com/office/powerpoint/2010/main" val="16673640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sh/>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标题 3">
            <a:extLst>
              <a:ext uri="{FF2B5EF4-FFF2-40B4-BE49-F238E27FC236}">
                <a16:creationId xmlns:a16="http://schemas.microsoft.com/office/drawing/2014/main" id="{3CEF517F-C0E2-9A30-22FB-57011BB29226}"/>
              </a:ext>
            </a:extLst>
          </p:cNvPr>
          <p:cNvSpPr>
            <a:spLocks noGrp="1"/>
          </p:cNvSpPr>
          <p:nvPr>
            <p:ph type="ctrTitle"/>
          </p:nvPr>
        </p:nvSpPr>
        <p:spPr>
          <a:xfrm>
            <a:off x="803499" y="1771244"/>
            <a:ext cx="4882309" cy="2628921"/>
          </a:xfrm>
        </p:spPr>
        <p:txBody>
          <a:bodyPr anchor="t">
            <a:normAutofit/>
          </a:bodyPr>
          <a:lstStyle/>
          <a:p>
            <a:r>
              <a:rPr lang="zh-CN" altLang="en-US" sz="4400" dirty="0">
                <a:latin typeface="黑体" panose="02010609060101010101" pitchFamily="49" charset="-122"/>
                <a:ea typeface="黑体" panose="02010609060101010101" pitchFamily="49" charset="-122"/>
              </a:rPr>
              <a:t>南京航空航天大学</a:t>
            </a:r>
            <a:br>
              <a:rPr lang="en-US" altLang="zh-CN" sz="3600" dirty="0">
                <a:latin typeface="黑体" panose="02010609060101010101" pitchFamily="49" charset="-122"/>
                <a:ea typeface="黑体" panose="02010609060101010101" pitchFamily="49" charset="-122"/>
              </a:rPr>
            </a:br>
            <a:r>
              <a:rPr lang="zh-CN" altLang="en-US" sz="4400" dirty="0">
                <a:latin typeface="黑体" panose="02010609060101010101" pitchFamily="49" charset="-122"/>
                <a:ea typeface="黑体" panose="02010609060101010101" pitchFamily="49" charset="-122"/>
              </a:rPr>
              <a:t>天目湖足球协会</a:t>
            </a:r>
            <a:br>
              <a:rPr lang="en-US" altLang="zh-CN" sz="4400" dirty="0">
                <a:latin typeface="黑体" panose="02010609060101010101" pitchFamily="49" charset="-122"/>
                <a:ea typeface="黑体" panose="02010609060101010101" pitchFamily="49" charset="-122"/>
              </a:rPr>
            </a:br>
            <a:r>
              <a:rPr lang="zh-CN" altLang="en-US" sz="4400" dirty="0">
                <a:latin typeface="黑体" panose="02010609060101010101" pitchFamily="49" charset="-122"/>
                <a:ea typeface="黑体" panose="02010609060101010101" pitchFamily="49" charset="-122"/>
              </a:rPr>
              <a:t>裁判员培训</a:t>
            </a:r>
            <a:br>
              <a:rPr lang="en-US" altLang="zh-CN" sz="4400" dirty="0">
                <a:latin typeface="黑体" panose="02010609060101010101" pitchFamily="49" charset="-122"/>
                <a:ea typeface="黑体" panose="02010609060101010101" pitchFamily="49" charset="-122"/>
              </a:rPr>
            </a:br>
            <a:r>
              <a:rPr lang="zh-CN" altLang="en-US" sz="4400">
                <a:latin typeface="黑体" panose="02010609060101010101" pitchFamily="49" charset="-122"/>
                <a:ea typeface="黑体" panose="02010609060101010101" pitchFamily="49" charset="-122"/>
              </a:rPr>
              <a:t>（五人制）</a:t>
            </a:r>
            <a:endParaRPr lang="zh-CN" altLang="en-US" sz="3800" dirty="0"/>
          </a:p>
        </p:txBody>
      </p:sp>
      <p:grpSp>
        <p:nvGrpSpPr>
          <p:cNvPr id="28" name="Group 27">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29" name="Rectangle 28">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3" name="Rectangle 32">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图片 8" descr="手机截图图人的照片上写着字&#10;&#10;低可信度描述已自动生成">
            <a:extLst>
              <a:ext uri="{FF2B5EF4-FFF2-40B4-BE49-F238E27FC236}">
                <a16:creationId xmlns:a16="http://schemas.microsoft.com/office/drawing/2014/main" id="{7CF5F4CC-0336-3A65-0A48-EC459C6D0F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3801" y="666728"/>
            <a:ext cx="3853382" cy="5465791"/>
          </a:xfrm>
          <a:prstGeom prst="rect">
            <a:avLst/>
          </a:prstGeom>
        </p:spPr>
      </p:pic>
    </p:spTree>
    <p:extLst>
      <p:ext uri="{BB962C8B-B14F-4D97-AF65-F5344CB8AC3E}">
        <p14:creationId xmlns:p14="http://schemas.microsoft.com/office/powerpoint/2010/main" val="2890275942"/>
      </p:ext>
    </p:extLst>
  </p:cSld>
  <p:clrMapOvr>
    <a:masterClrMapping/>
  </p:clrMapOvr>
  <p:transition spd="slow">
    <p:push/>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标题 1">
            <a:extLst>
              <a:ext uri="{FF2B5EF4-FFF2-40B4-BE49-F238E27FC236}">
                <a16:creationId xmlns:a16="http://schemas.microsoft.com/office/drawing/2014/main" id="{44AEE4DB-E664-1717-9EAC-28B6E9B05FC9}"/>
              </a:ext>
            </a:extLst>
          </p:cNvPr>
          <p:cNvSpPr>
            <a:spLocks noGrp="1"/>
          </p:cNvSpPr>
          <p:nvPr>
            <p:ph type="title"/>
          </p:nvPr>
        </p:nvSpPr>
        <p:spPr>
          <a:xfrm>
            <a:off x="621792" y="1161288"/>
            <a:ext cx="3602736" cy="4526280"/>
          </a:xfrm>
        </p:spPr>
        <p:txBody>
          <a:bodyPr>
            <a:normAutofit/>
          </a:bodyPr>
          <a:lstStyle/>
          <a:p>
            <a:r>
              <a:rPr lang="en-US" altLang="zh-CN" sz="4800" dirty="0">
                <a:latin typeface="黑体" panose="02010609060101010101" pitchFamily="49" charset="-122"/>
                <a:ea typeface="黑体" panose="02010609060101010101" pitchFamily="49" charset="-122"/>
              </a:rPr>
              <a:t>5.</a:t>
            </a:r>
            <a:r>
              <a:rPr lang="zh-CN" altLang="en-US" sz="4800" dirty="0">
                <a:latin typeface="黑体" panose="02010609060101010101" pitchFamily="49" charset="-122"/>
                <a:ea typeface="黑体" panose="02010609060101010101" pitchFamily="49" charset="-122"/>
              </a:rPr>
              <a:t>比赛时间</a:t>
            </a:r>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内容占位符 2">
            <a:extLst>
              <a:ext uri="{FF2B5EF4-FFF2-40B4-BE49-F238E27FC236}">
                <a16:creationId xmlns:a16="http://schemas.microsoft.com/office/drawing/2014/main" id="{73297AAE-7280-2ED6-7CA2-C99AAD263A80}"/>
              </a:ext>
            </a:extLst>
          </p:cNvPr>
          <p:cNvGraphicFramePr>
            <a:graphicFrameLocks noGrp="1"/>
          </p:cNvGraphicFramePr>
          <p:nvPr>
            <p:ph idx="1"/>
            <p:extLst>
              <p:ext uri="{D42A27DB-BD31-4B8C-83A1-F6EECF244321}">
                <p14:modId xmlns:p14="http://schemas.microsoft.com/office/powerpoint/2010/main" val="1978312703"/>
              </p:ext>
            </p:extLst>
          </p:nvPr>
        </p:nvGraphicFramePr>
        <p:xfrm>
          <a:off x="5303520" y="116601"/>
          <a:ext cx="6364224" cy="66585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39727873"/>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77A8B0-FFF4-86CB-F41F-48344FBACB99}"/>
              </a:ext>
            </a:extLst>
          </p:cNvPr>
          <p:cNvSpPr>
            <a:spLocks noGrp="1"/>
          </p:cNvSpPr>
          <p:nvPr>
            <p:ph type="title"/>
          </p:nvPr>
        </p:nvSpPr>
        <p:spPr/>
        <p:txBody>
          <a:bodyPr>
            <a:normAutofit/>
          </a:bodyPr>
          <a:lstStyle/>
          <a:p>
            <a:r>
              <a:rPr lang="en-US" altLang="zh-CN" sz="5400" dirty="0">
                <a:latin typeface="黑体" panose="02010609060101010101" pitchFamily="49" charset="-122"/>
                <a:ea typeface="黑体" panose="02010609060101010101" pitchFamily="49" charset="-122"/>
              </a:rPr>
              <a:t>6.</a:t>
            </a:r>
            <a:r>
              <a:rPr lang="zh-CN" altLang="en-US" sz="5400" dirty="0">
                <a:latin typeface="黑体" panose="02010609060101010101" pitchFamily="49" charset="-122"/>
                <a:ea typeface="黑体" panose="02010609060101010101" pitchFamily="49" charset="-122"/>
              </a:rPr>
              <a:t>越位</a:t>
            </a:r>
          </a:p>
        </p:txBody>
      </p:sp>
      <p:sp>
        <p:nvSpPr>
          <p:cNvPr id="3" name="内容占位符 2">
            <a:extLst>
              <a:ext uri="{FF2B5EF4-FFF2-40B4-BE49-F238E27FC236}">
                <a16:creationId xmlns:a16="http://schemas.microsoft.com/office/drawing/2014/main" id="{C3870EEC-041A-D0D0-63BC-46DE9E408210}"/>
              </a:ext>
            </a:extLst>
          </p:cNvPr>
          <p:cNvSpPr>
            <a:spLocks noGrp="1"/>
          </p:cNvSpPr>
          <p:nvPr>
            <p:ph idx="1"/>
          </p:nvPr>
        </p:nvSpPr>
        <p:spPr>
          <a:xfrm>
            <a:off x="838200" y="2921117"/>
            <a:ext cx="10515600" cy="1015766"/>
          </a:xfrm>
        </p:spPr>
        <p:txBody>
          <a:bodyPr>
            <a:normAutofit/>
          </a:bodyPr>
          <a:lstStyle/>
          <a:p>
            <a:r>
              <a:rPr lang="zh-CN" altLang="en-US" sz="6600" b="1" dirty="0">
                <a:latin typeface="黑体" panose="02010609060101010101" pitchFamily="49" charset="-122"/>
                <a:ea typeface="黑体" panose="02010609060101010101" pitchFamily="49" charset="-122"/>
              </a:rPr>
              <a:t>五人制足球比赛没有越位</a:t>
            </a:r>
          </a:p>
        </p:txBody>
      </p:sp>
    </p:spTree>
    <p:extLst>
      <p:ext uri="{BB962C8B-B14F-4D97-AF65-F5344CB8AC3E}">
        <p14:creationId xmlns:p14="http://schemas.microsoft.com/office/powerpoint/2010/main" val="3027596638"/>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D2E8B14D-4DCB-B7CA-B9A0-62E510E8BE4B}"/>
              </a:ext>
            </a:extLst>
          </p:cNvPr>
          <p:cNvSpPr>
            <a:spLocks noGrp="1"/>
          </p:cNvSpPr>
          <p:nvPr>
            <p:ph type="title"/>
          </p:nvPr>
        </p:nvSpPr>
        <p:spPr>
          <a:xfrm>
            <a:off x="466722" y="586855"/>
            <a:ext cx="3201366" cy="3387497"/>
          </a:xfrm>
        </p:spPr>
        <p:txBody>
          <a:bodyPr anchor="b">
            <a:normAutofit/>
          </a:bodyPr>
          <a:lstStyle/>
          <a:p>
            <a:pPr algn="r"/>
            <a:r>
              <a:rPr lang="en-US" altLang="zh-CN" sz="5400" dirty="0">
                <a:solidFill>
                  <a:srgbClr val="FFFFFF"/>
                </a:solidFill>
                <a:latin typeface="黑体" panose="02010609060101010101" pitchFamily="49" charset="-122"/>
                <a:ea typeface="黑体" panose="02010609060101010101" pitchFamily="49" charset="-122"/>
              </a:rPr>
              <a:t>7.</a:t>
            </a:r>
            <a:r>
              <a:rPr lang="zh-CN" altLang="en-US" sz="5400" dirty="0">
                <a:solidFill>
                  <a:srgbClr val="FFFFFF"/>
                </a:solidFill>
                <a:latin typeface="黑体" panose="02010609060101010101" pitchFamily="49" charset="-122"/>
                <a:ea typeface="黑体" panose="02010609060101010101" pitchFamily="49" charset="-122"/>
              </a:rPr>
              <a:t>四秒</a:t>
            </a:r>
            <a:r>
              <a:rPr lang="en-US" altLang="zh-CN" sz="5400" dirty="0">
                <a:solidFill>
                  <a:srgbClr val="FFFFFF"/>
                </a:solidFill>
                <a:latin typeface="黑体" panose="02010609060101010101" pitchFamily="49" charset="-122"/>
                <a:ea typeface="黑体" panose="02010609060101010101" pitchFamily="49" charset="-122"/>
              </a:rPr>
              <a:t>&amp;</a:t>
            </a:r>
            <a:r>
              <a:rPr lang="zh-CN" altLang="en-US" sz="5400" dirty="0">
                <a:solidFill>
                  <a:srgbClr val="FFFFFF"/>
                </a:solidFill>
                <a:latin typeface="黑体" panose="02010609060101010101" pitchFamily="49" charset="-122"/>
                <a:ea typeface="黑体" panose="02010609060101010101" pitchFamily="49" charset="-122"/>
              </a:rPr>
              <a:t>二次触球</a:t>
            </a:r>
          </a:p>
        </p:txBody>
      </p:sp>
      <p:sp>
        <p:nvSpPr>
          <p:cNvPr id="3" name="内容占位符 2">
            <a:extLst>
              <a:ext uri="{FF2B5EF4-FFF2-40B4-BE49-F238E27FC236}">
                <a16:creationId xmlns:a16="http://schemas.microsoft.com/office/drawing/2014/main" id="{C058C5EF-76CF-0526-79EF-938B5AC534EA}"/>
              </a:ext>
            </a:extLst>
          </p:cNvPr>
          <p:cNvSpPr>
            <a:spLocks noGrp="1"/>
          </p:cNvSpPr>
          <p:nvPr>
            <p:ph idx="1"/>
          </p:nvPr>
        </p:nvSpPr>
        <p:spPr>
          <a:xfrm>
            <a:off x="4810259" y="649480"/>
            <a:ext cx="6555347" cy="5546047"/>
          </a:xfrm>
        </p:spPr>
        <p:txBody>
          <a:bodyPr anchor="ctr">
            <a:normAutofit/>
          </a:bodyPr>
          <a:lstStyle/>
          <a:p>
            <a:r>
              <a:rPr lang="zh-CN" altLang="en-US" dirty="0">
                <a:latin typeface="黑体" panose="02010609060101010101" pitchFamily="49" charset="-122"/>
                <a:ea typeface="黑体" panose="02010609060101010101" pitchFamily="49" charset="-122"/>
              </a:rPr>
              <a:t>除罚球点球外，所有球都应在</a:t>
            </a:r>
            <a:r>
              <a:rPr lang="en-US" altLang="zh-CN" dirty="0">
                <a:solidFill>
                  <a:srgbClr val="FF0000"/>
                </a:solidFill>
                <a:latin typeface="黑体" panose="02010609060101010101" pitchFamily="49" charset="-122"/>
                <a:ea typeface="黑体" panose="02010609060101010101" pitchFamily="49" charset="-122"/>
              </a:rPr>
              <a:t>4</a:t>
            </a:r>
            <a:r>
              <a:rPr lang="zh-CN" altLang="en-US" dirty="0">
                <a:solidFill>
                  <a:srgbClr val="FF0000"/>
                </a:solidFill>
                <a:latin typeface="黑体" panose="02010609060101010101" pitchFamily="49" charset="-122"/>
                <a:ea typeface="黑体" panose="02010609060101010101" pitchFamily="49" charset="-122"/>
              </a:rPr>
              <a:t>秒内发出。</a:t>
            </a:r>
            <a:endParaRPr lang="en-US" altLang="zh-CN" dirty="0">
              <a:solidFill>
                <a:srgbClr val="FF0000"/>
              </a:solidFill>
              <a:latin typeface="黑体" panose="02010609060101010101" pitchFamily="49" charset="-122"/>
              <a:ea typeface="黑体" panose="02010609060101010101" pitchFamily="49" charset="-122"/>
            </a:endParaRPr>
          </a:p>
          <a:p>
            <a:endParaRPr lang="en-US" altLang="zh-CN" dirty="0">
              <a:latin typeface="黑体" panose="02010609060101010101" pitchFamily="49" charset="-122"/>
              <a:ea typeface="黑体" panose="02010609060101010101" pitchFamily="49" charset="-122"/>
            </a:endParaRPr>
          </a:p>
          <a:p>
            <a:r>
              <a:rPr lang="zh-CN" altLang="en-US" dirty="0">
                <a:latin typeface="黑体" panose="02010609060101010101" pitchFamily="49" charset="-122"/>
                <a:ea typeface="黑体" panose="02010609060101010101" pitchFamily="49" charset="-122"/>
              </a:rPr>
              <a:t>守门员在本方半场</a:t>
            </a:r>
            <a:r>
              <a:rPr lang="zh-CN" altLang="en-US" dirty="0">
                <a:solidFill>
                  <a:srgbClr val="FF0000"/>
                </a:solidFill>
                <a:latin typeface="黑体" panose="02010609060101010101" pitchFamily="49" charset="-122"/>
                <a:ea typeface="黑体" panose="02010609060101010101" pitchFamily="49" charset="-122"/>
              </a:rPr>
              <a:t>仅能触球一次</a:t>
            </a:r>
            <a:r>
              <a:rPr lang="zh-CN" altLang="en-US" dirty="0">
                <a:latin typeface="黑体" panose="02010609060101010101" pitchFamily="49" charset="-122"/>
                <a:ea typeface="黑体" panose="02010609060101010101" pitchFamily="49" charset="-122"/>
              </a:rPr>
              <a:t>，否则将判罚间接任意球。在球权发生转后方可再次触球，越过中线后可无限次触球。</a:t>
            </a:r>
            <a:endParaRPr lang="en-US" altLang="zh-CN" dirty="0">
              <a:latin typeface="黑体" panose="02010609060101010101" pitchFamily="49" charset="-122"/>
              <a:ea typeface="黑体" panose="02010609060101010101" pitchFamily="49" charset="-122"/>
            </a:endParaRPr>
          </a:p>
          <a:p>
            <a:endParaRPr lang="en-US" altLang="zh-CN" dirty="0">
              <a:latin typeface="黑体" panose="02010609060101010101" pitchFamily="49" charset="-122"/>
              <a:ea typeface="黑体" panose="02010609060101010101" pitchFamily="49" charset="-122"/>
            </a:endParaRPr>
          </a:p>
          <a:p>
            <a:r>
              <a:rPr lang="zh-CN" altLang="en-US" dirty="0">
                <a:latin typeface="黑体" panose="02010609060101010101" pitchFamily="49" charset="-122"/>
                <a:ea typeface="黑体" panose="02010609060101010101" pitchFamily="49" charset="-122"/>
              </a:rPr>
              <a:t>守门员在本方半场任何时候拿到球都要在</a:t>
            </a:r>
            <a:r>
              <a:rPr lang="en-US" altLang="zh-CN" dirty="0">
                <a:solidFill>
                  <a:srgbClr val="FF0000"/>
                </a:solidFill>
                <a:latin typeface="黑体" panose="02010609060101010101" pitchFamily="49" charset="-122"/>
                <a:ea typeface="黑体" panose="02010609060101010101" pitchFamily="49" charset="-122"/>
              </a:rPr>
              <a:t>4</a:t>
            </a:r>
            <a:r>
              <a:rPr lang="zh-CN" altLang="en-US" dirty="0">
                <a:solidFill>
                  <a:srgbClr val="FF0000"/>
                </a:solidFill>
                <a:latin typeface="黑体" panose="02010609060101010101" pitchFamily="49" charset="-122"/>
                <a:ea typeface="黑体" panose="02010609060101010101" pitchFamily="49" charset="-122"/>
              </a:rPr>
              <a:t>秒内传出</a:t>
            </a:r>
            <a:r>
              <a:rPr lang="zh-CN" altLang="en-US" dirty="0">
                <a:latin typeface="黑体" panose="02010609060101010101" pitchFamily="49" charset="-122"/>
                <a:ea typeface="黑体" panose="02010609060101010101" pitchFamily="49" charset="-122"/>
              </a:rPr>
              <a:t>，否则将判罚间接任意球，越过中线后将没有时间限制</a:t>
            </a:r>
          </a:p>
        </p:txBody>
      </p:sp>
    </p:spTree>
    <p:extLst>
      <p:ext uri="{BB962C8B-B14F-4D97-AF65-F5344CB8AC3E}">
        <p14:creationId xmlns:p14="http://schemas.microsoft.com/office/powerpoint/2010/main" val="2056338458"/>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EFCF13A3-DC72-9843-FC35-BE38AD57B2FA}"/>
              </a:ext>
            </a:extLst>
          </p:cNvPr>
          <p:cNvSpPr>
            <a:spLocks noGrp="1"/>
          </p:cNvSpPr>
          <p:nvPr>
            <p:ph type="title"/>
          </p:nvPr>
        </p:nvSpPr>
        <p:spPr>
          <a:xfrm>
            <a:off x="586478" y="1683756"/>
            <a:ext cx="3115265" cy="2396359"/>
          </a:xfrm>
        </p:spPr>
        <p:txBody>
          <a:bodyPr anchor="b">
            <a:normAutofit/>
          </a:bodyPr>
          <a:lstStyle/>
          <a:p>
            <a:pPr algn="r"/>
            <a:r>
              <a:rPr lang="en-US" altLang="zh-CN" sz="5400" dirty="0">
                <a:solidFill>
                  <a:srgbClr val="FFFFFF"/>
                </a:solidFill>
                <a:latin typeface="黑体" panose="02010609060101010101" pitchFamily="49" charset="-122"/>
                <a:ea typeface="黑体" panose="02010609060101010101" pitchFamily="49" charset="-122"/>
              </a:rPr>
              <a:t>8.</a:t>
            </a:r>
            <a:r>
              <a:rPr lang="zh-CN" altLang="en-US" sz="5400" dirty="0">
                <a:solidFill>
                  <a:srgbClr val="FFFFFF"/>
                </a:solidFill>
                <a:latin typeface="黑体" panose="02010609060101010101" pitchFamily="49" charset="-122"/>
                <a:ea typeface="黑体" panose="02010609060101010101" pitchFamily="49" charset="-122"/>
              </a:rPr>
              <a:t>任意球</a:t>
            </a:r>
          </a:p>
        </p:txBody>
      </p:sp>
      <p:graphicFrame>
        <p:nvGraphicFramePr>
          <p:cNvPr id="5" name="内容占位符 2">
            <a:extLst>
              <a:ext uri="{FF2B5EF4-FFF2-40B4-BE49-F238E27FC236}">
                <a16:creationId xmlns:a16="http://schemas.microsoft.com/office/drawing/2014/main" id="{BDBE91EE-D5C8-411D-15D7-BCFFE6C27489}"/>
              </a:ext>
            </a:extLst>
          </p:cNvPr>
          <p:cNvGraphicFramePr>
            <a:graphicFrameLocks noGrp="1"/>
          </p:cNvGraphicFramePr>
          <p:nvPr>
            <p:ph idx="1"/>
            <p:extLst>
              <p:ext uri="{D42A27DB-BD31-4B8C-83A1-F6EECF244321}">
                <p14:modId xmlns:p14="http://schemas.microsoft.com/office/powerpoint/2010/main" val="4281499562"/>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2731301"/>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7B8BB718-4688-EF89-69CB-660AE4260E37}"/>
              </a:ext>
            </a:extLst>
          </p:cNvPr>
          <p:cNvSpPr>
            <a:spLocks noGrp="1"/>
          </p:cNvSpPr>
          <p:nvPr>
            <p:ph type="title"/>
          </p:nvPr>
        </p:nvSpPr>
        <p:spPr>
          <a:xfrm>
            <a:off x="466722" y="586855"/>
            <a:ext cx="3201366" cy="3387497"/>
          </a:xfrm>
        </p:spPr>
        <p:txBody>
          <a:bodyPr anchor="b">
            <a:normAutofit/>
          </a:bodyPr>
          <a:lstStyle/>
          <a:p>
            <a:pPr algn="r"/>
            <a:r>
              <a:rPr lang="en-US" altLang="zh-CN" dirty="0">
                <a:solidFill>
                  <a:srgbClr val="FFFFFF"/>
                </a:solidFill>
                <a:latin typeface="黑体" panose="02010609060101010101" pitchFamily="49" charset="-122"/>
                <a:ea typeface="黑体" panose="02010609060101010101" pitchFamily="49" charset="-122"/>
              </a:rPr>
              <a:t>9.</a:t>
            </a:r>
            <a:r>
              <a:rPr lang="zh-CN" altLang="en-US" dirty="0">
                <a:solidFill>
                  <a:srgbClr val="FFFFFF"/>
                </a:solidFill>
                <a:latin typeface="黑体" panose="02010609060101010101" pitchFamily="49" charset="-122"/>
                <a:ea typeface="黑体" panose="02010609060101010101" pitchFamily="49" charset="-122"/>
              </a:rPr>
              <a:t>踢界外球</a:t>
            </a:r>
          </a:p>
        </p:txBody>
      </p:sp>
      <p:sp>
        <p:nvSpPr>
          <p:cNvPr id="3" name="内容占位符 2">
            <a:extLst>
              <a:ext uri="{FF2B5EF4-FFF2-40B4-BE49-F238E27FC236}">
                <a16:creationId xmlns:a16="http://schemas.microsoft.com/office/drawing/2014/main" id="{AABB0AC2-F5BA-550C-E5AC-6755AB4761B6}"/>
              </a:ext>
            </a:extLst>
          </p:cNvPr>
          <p:cNvSpPr>
            <a:spLocks noGrp="1"/>
          </p:cNvSpPr>
          <p:nvPr>
            <p:ph idx="1"/>
          </p:nvPr>
        </p:nvSpPr>
        <p:spPr>
          <a:xfrm>
            <a:off x="4810259" y="649480"/>
            <a:ext cx="6555347" cy="5546047"/>
          </a:xfrm>
        </p:spPr>
        <p:txBody>
          <a:bodyPr anchor="ctr">
            <a:normAutofit/>
          </a:bodyPr>
          <a:lstStyle/>
          <a:p>
            <a:r>
              <a:rPr lang="zh-CN" altLang="en-US" sz="2400" dirty="0">
                <a:latin typeface="黑体" panose="02010609060101010101" pitchFamily="49" charset="-122"/>
                <a:ea typeface="黑体" panose="02010609060101010101" pitchFamily="49" charset="-122"/>
              </a:rPr>
              <a:t>应在</a:t>
            </a:r>
            <a:r>
              <a:rPr lang="en-US" altLang="zh-CN" sz="2400" dirty="0">
                <a:latin typeface="黑体" panose="02010609060101010101" pitchFamily="49" charset="-122"/>
                <a:ea typeface="黑体" panose="02010609060101010101" pitchFamily="49" charset="-122"/>
              </a:rPr>
              <a:t>4</a:t>
            </a:r>
            <a:r>
              <a:rPr lang="zh-CN" altLang="en-US" sz="2400" dirty="0">
                <a:latin typeface="黑体" panose="02010609060101010101" pitchFamily="49" charset="-122"/>
                <a:ea typeface="黑体" panose="02010609060101010101" pitchFamily="49" charset="-122"/>
              </a:rPr>
              <a:t>秒内发出</a:t>
            </a:r>
            <a:endParaRPr lang="en-US" altLang="zh-CN" sz="2400" dirty="0">
              <a:latin typeface="黑体" panose="02010609060101010101" pitchFamily="49" charset="-122"/>
              <a:ea typeface="黑体" panose="02010609060101010101" pitchFamily="49" charset="-122"/>
            </a:endParaRPr>
          </a:p>
          <a:p>
            <a:r>
              <a:rPr lang="zh-CN" altLang="en-US" sz="2400" dirty="0">
                <a:latin typeface="黑体" panose="02010609060101010101" pitchFamily="49" charset="-122"/>
                <a:ea typeface="黑体" panose="02010609060101010101" pitchFamily="49" charset="-122"/>
              </a:rPr>
              <a:t>踢界外球不能直接得分</a:t>
            </a:r>
            <a:r>
              <a:rPr lang="en-US" altLang="zh-CN" sz="2400" dirty="0">
                <a:latin typeface="黑体" panose="02010609060101010101" pitchFamily="49" charset="-122"/>
                <a:ea typeface="黑体" panose="02010609060101010101" pitchFamily="49" charset="-122"/>
              </a:rPr>
              <a:t>:</a:t>
            </a:r>
          </a:p>
          <a:p>
            <a:r>
              <a:rPr lang="zh-CN" altLang="en-US" sz="2400" dirty="0">
                <a:latin typeface="黑体" panose="02010609060101010101" pitchFamily="49" charset="-122"/>
                <a:ea typeface="黑体" panose="02010609060101010101" pitchFamily="49" charset="-122"/>
              </a:rPr>
              <a:t>如果球直接进入对方球门，判掷球门球。</a:t>
            </a:r>
            <a:endParaRPr lang="en-US" altLang="zh-CN" sz="2400" dirty="0">
              <a:latin typeface="黑体" panose="02010609060101010101" pitchFamily="49" charset="-122"/>
              <a:ea typeface="黑体" panose="02010609060101010101" pitchFamily="49" charset="-122"/>
            </a:endParaRPr>
          </a:p>
          <a:p>
            <a:r>
              <a:rPr lang="zh-CN" altLang="en-US" sz="2400" dirty="0">
                <a:latin typeface="黑体" panose="02010609060101010101" pitchFamily="49" charset="-122"/>
                <a:ea typeface="黑体" panose="02010609060101010101" pitchFamily="49" charset="-122"/>
              </a:rPr>
              <a:t>如果球直接进入本方球门</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判踢角球。</a:t>
            </a:r>
            <a:endParaRPr lang="en-US" altLang="zh-CN" sz="2400" dirty="0">
              <a:latin typeface="黑体" panose="02010609060101010101" pitchFamily="49" charset="-122"/>
              <a:ea typeface="黑体" panose="02010609060101010101" pitchFamily="49" charset="-122"/>
            </a:endParaRPr>
          </a:p>
          <a:p>
            <a:endParaRPr lang="en-US" altLang="zh-CN" sz="2400" dirty="0">
              <a:latin typeface="黑体" panose="02010609060101010101" pitchFamily="49" charset="-122"/>
              <a:ea typeface="黑体" panose="02010609060101010101" pitchFamily="49" charset="-122"/>
            </a:endParaRPr>
          </a:p>
          <a:p>
            <a:r>
              <a:rPr lang="zh-CN" altLang="en-US" sz="2400" dirty="0">
                <a:latin typeface="黑体" panose="02010609060101010101" pitchFamily="49" charset="-122"/>
                <a:ea typeface="黑体" panose="02010609060101010101" pitchFamily="49" charset="-122"/>
              </a:rPr>
              <a:t>所有对方队员应距踢界外球的边线上的地点至少</a:t>
            </a:r>
            <a:r>
              <a:rPr lang="en-US" altLang="zh-CN" sz="2400" dirty="0">
                <a:latin typeface="黑体" panose="02010609060101010101" pitchFamily="49" charset="-122"/>
                <a:ea typeface="黑体" panose="02010609060101010101" pitchFamily="49" charset="-122"/>
              </a:rPr>
              <a:t>5</a:t>
            </a:r>
            <a:r>
              <a:rPr lang="zh-CN" altLang="en-US" sz="2400" dirty="0">
                <a:latin typeface="黑体" panose="02010609060101010101" pitchFamily="49" charset="-122"/>
                <a:ea typeface="黑体" panose="02010609060101010101" pitchFamily="49" charset="-122"/>
              </a:rPr>
              <a:t>米。</a:t>
            </a:r>
            <a:endParaRPr lang="en-US" altLang="zh-CN" sz="2400" dirty="0">
              <a:latin typeface="黑体" panose="02010609060101010101" pitchFamily="49" charset="-122"/>
              <a:ea typeface="黑体" panose="02010609060101010101" pitchFamily="49" charset="-122"/>
            </a:endParaRPr>
          </a:p>
          <a:p>
            <a:endParaRPr lang="en-US" altLang="zh-CN" sz="2400" dirty="0">
              <a:latin typeface="黑体" panose="02010609060101010101" pitchFamily="49" charset="-122"/>
              <a:ea typeface="黑体" panose="02010609060101010101" pitchFamily="49" charset="-122"/>
            </a:endParaRPr>
          </a:p>
          <a:p>
            <a:r>
              <a:rPr lang="zh-CN" altLang="en-US" sz="2400" dirty="0">
                <a:latin typeface="黑体" panose="02010609060101010101" pitchFamily="49" charset="-122"/>
                <a:ea typeface="黑体" panose="02010609060101010101" pitchFamily="49" charset="-122"/>
              </a:rPr>
              <a:t>如踢界外球未进场，则换发。如在同一侧出场地，在新地点踢界外球。请注意如果在踢界外球时，踢球队员的同队队员离开比赛场地以欺骗对方队员或获得有利位置</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则违规队员应被警告</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由对方踢界外球。</a:t>
            </a:r>
            <a:endParaRPr lang="en-US" altLang="zh-CN" sz="2400" dirty="0">
              <a:latin typeface="黑体" panose="02010609060101010101" pitchFamily="49" charset="-122"/>
              <a:ea typeface="黑体" panose="02010609060101010101" pitchFamily="49" charset="-122"/>
            </a:endParaRPr>
          </a:p>
          <a:p>
            <a:endParaRPr lang="zh-CN" altLang="en-US" sz="2000" dirty="0"/>
          </a:p>
        </p:txBody>
      </p:sp>
    </p:spTree>
    <p:extLst>
      <p:ext uri="{BB962C8B-B14F-4D97-AF65-F5344CB8AC3E}">
        <p14:creationId xmlns:p14="http://schemas.microsoft.com/office/powerpoint/2010/main" val="463001492"/>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CC7539CA-9DF4-B3B3-5DA6-F054F4C0DB1E}"/>
              </a:ext>
            </a:extLst>
          </p:cNvPr>
          <p:cNvSpPr>
            <a:spLocks noGrp="1"/>
          </p:cNvSpPr>
          <p:nvPr>
            <p:ph type="title"/>
          </p:nvPr>
        </p:nvSpPr>
        <p:spPr>
          <a:xfrm>
            <a:off x="466722" y="586855"/>
            <a:ext cx="3201366" cy="3387497"/>
          </a:xfrm>
        </p:spPr>
        <p:txBody>
          <a:bodyPr anchor="b">
            <a:normAutofit/>
          </a:bodyPr>
          <a:lstStyle/>
          <a:p>
            <a:pPr algn="r"/>
            <a:r>
              <a:rPr lang="en-US" altLang="zh-CN" sz="4000" dirty="0">
                <a:solidFill>
                  <a:srgbClr val="FFFFFF"/>
                </a:solidFill>
                <a:latin typeface="黑体" panose="02010609060101010101" pitchFamily="49" charset="-122"/>
                <a:ea typeface="黑体" panose="02010609060101010101" pitchFamily="49" charset="-122"/>
              </a:rPr>
              <a:t>10.</a:t>
            </a:r>
            <a:r>
              <a:rPr lang="zh-CN" altLang="en-US" sz="4000" dirty="0">
                <a:solidFill>
                  <a:srgbClr val="FFFFFF"/>
                </a:solidFill>
                <a:latin typeface="黑体" panose="02010609060101010101" pitchFamily="49" charset="-122"/>
                <a:ea typeface="黑体" panose="02010609060101010101" pitchFamily="49" charset="-122"/>
              </a:rPr>
              <a:t>掷球门球</a:t>
            </a:r>
          </a:p>
        </p:txBody>
      </p:sp>
      <p:sp>
        <p:nvSpPr>
          <p:cNvPr id="3" name="内容占位符 2">
            <a:extLst>
              <a:ext uri="{FF2B5EF4-FFF2-40B4-BE49-F238E27FC236}">
                <a16:creationId xmlns:a16="http://schemas.microsoft.com/office/drawing/2014/main" id="{D7C9EDBE-1981-228A-2E00-316B2930AB4D}"/>
              </a:ext>
            </a:extLst>
          </p:cNvPr>
          <p:cNvSpPr>
            <a:spLocks noGrp="1"/>
          </p:cNvSpPr>
          <p:nvPr>
            <p:ph idx="1"/>
          </p:nvPr>
        </p:nvSpPr>
        <p:spPr>
          <a:xfrm>
            <a:off x="4810259" y="649480"/>
            <a:ext cx="6555347" cy="5546047"/>
          </a:xfrm>
        </p:spPr>
        <p:txBody>
          <a:bodyPr anchor="ctr">
            <a:normAutofit/>
          </a:bodyPr>
          <a:lstStyle/>
          <a:p>
            <a:r>
              <a:rPr lang="zh-CN" altLang="en-US" sz="2400" dirty="0">
                <a:latin typeface="黑体" panose="02010609060101010101" pitchFamily="49" charset="-122"/>
                <a:ea typeface="黑体" panose="02010609060101010101" pitchFamily="49" charset="-122"/>
              </a:rPr>
              <a:t>由守方守门员在罚球区内任何一点将球掷出或释放。</a:t>
            </a:r>
            <a:endParaRPr lang="en-US" altLang="zh-CN" sz="2400" dirty="0">
              <a:latin typeface="黑体" panose="02010609060101010101" pitchFamily="49" charset="-122"/>
              <a:ea typeface="黑体" panose="02010609060101010101" pitchFamily="49" charset="-122"/>
            </a:endParaRPr>
          </a:p>
          <a:p>
            <a:r>
              <a:rPr lang="zh-CN" altLang="en-US" sz="2400" dirty="0">
                <a:latin typeface="黑体" panose="02010609060101010101" pitchFamily="49" charset="-122"/>
                <a:ea typeface="黑体" panose="02010609060101010101" pitchFamily="49" charset="-122"/>
              </a:rPr>
              <a:t>当球被掷出或释放且明显移动时，即为比赛恢复。</a:t>
            </a:r>
            <a:endParaRPr lang="en-US" altLang="zh-CN" sz="2400" dirty="0">
              <a:latin typeface="黑体" panose="02010609060101010101" pitchFamily="49" charset="-122"/>
              <a:ea typeface="黑体" panose="02010609060101010101" pitchFamily="49" charset="-122"/>
            </a:endParaRPr>
          </a:p>
          <a:p>
            <a:r>
              <a:rPr lang="zh-CN" altLang="en-US" sz="2400" dirty="0">
                <a:latin typeface="黑体" panose="02010609060101010101" pitchFamily="49" charset="-122"/>
                <a:ea typeface="黑体" panose="02010609060101010101" pitchFamily="49" charset="-122"/>
              </a:rPr>
              <a:t>当发球方准备好恢复比赛或裁判员示意发球方准备好恢复比赛时</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应在</a:t>
            </a:r>
            <a:r>
              <a:rPr lang="en-US" altLang="zh-CN" sz="2400" dirty="0">
                <a:latin typeface="黑体" panose="02010609060101010101" pitchFamily="49" charset="-122"/>
                <a:ea typeface="黑体" panose="02010609060101010101" pitchFamily="49" charset="-122"/>
              </a:rPr>
              <a:t>4</a:t>
            </a:r>
            <a:r>
              <a:rPr lang="zh-CN" altLang="en-US" sz="2400" dirty="0">
                <a:latin typeface="黑体" panose="02010609060101010101" pitchFamily="49" charset="-122"/>
                <a:ea typeface="黑体" panose="02010609060101010101" pitchFamily="49" charset="-122"/>
              </a:rPr>
              <a:t>秒内将球发出</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恢复比赛。</a:t>
            </a:r>
            <a:endParaRPr lang="en-US" altLang="zh-CN" sz="2400" dirty="0">
              <a:latin typeface="黑体" panose="02010609060101010101" pitchFamily="49" charset="-122"/>
              <a:ea typeface="黑体" panose="02010609060101010101" pitchFamily="49" charset="-122"/>
            </a:endParaRPr>
          </a:p>
          <a:p>
            <a:r>
              <a:rPr lang="zh-CN" altLang="en-US" sz="2400" dirty="0">
                <a:latin typeface="黑体" panose="02010609060101010101" pitchFamily="49" charset="-122"/>
                <a:ea typeface="黑体" panose="02010609060101010101" pitchFamily="49" charset="-122"/>
              </a:rPr>
              <a:t>对方队员应处在罚球区外</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直至比赛恢复。</a:t>
            </a:r>
            <a:endParaRPr lang="en-US" altLang="zh-CN" sz="2400" dirty="0">
              <a:latin typeface="黑体" panose="02010609060101010101" pitchFamily="49" charset="-122"/>
              <a:ea typeface="黑体" panose="02010609060101010101" pitchFamily="49" charset="-122"/>
            </a:endParaRPr>
          </a:p>
          <a:p>
            <a:endParaRPr lang="en-US" altLang="zh-CN" sz="2400" dirty="0">
              <a:latin typeface="黑体" panose="02010609060101010101" pitchFamily="49" charset="-122"/>
              <a:ea typeface="黑体" panose="02010609060101010101" pitchFamily="49" charset="-122"/>
            </a:endParaRPr>
          </a:p>
          <a:p>
            <a:r>
              <a:rPr lang="zh-CN" altLang="en-US" sz="2400" dirty="0">
                <a:latin typeface="黑体" panose="02010609060101010101" pitchFamily="49" charset="-122"/>
                <a:ea typeface="黑体" panose="02010609060101010101" pitchFamily="49" charset="-122"/>
              </a:rPr>
              <a:t>应在</a:t>
            </a:r>
            <a:r>
              <a:rPr lang="en-US" altLang="zh-CN" sz="2400" dirty="0">
                <a:latin typeface="黑体" panose="02010609060101010101" pitchFamily="49" charset="-122"/>
                <a:ea typeface="黑体" panose="02010609060101010101" pitchFamily="49" charset="-122"/>
              </a:rPr>
              <a:t>4</a:t>
            </a:r>
            <a:r>
              <a:rPr lang="zh-CN" altLang="en-US" sz="2400" dirty="0">
                <a:latin typeface="黑体" panose="02010609060101010101" pitchFamily="49" charset="-122"/>
                <a:ea typeface="黑体" panose="02010609060101010101" pitchFamily="49" charset="-122"/>
              </a:rPr>
              <a:t>秒内发出，如超过</a:t>
            </a:r>
            <a:r>
              <a:rPr lang="en-US" altLang="zh-CN" sz="2400" dirty="0">
                <a:latin typeface="黑体" panose="02010609060101010101" pitchFamily="49" charset="-122"/>
                <a:ea typeface="黑体" panose="02010609060101010101" pitchFamily="49" charset="-122"/>
              </a:rPr>
              <a:t>4</a:t>
            </a:r>
            <a:r>
              <a:rPr lang="zh-CN" altLang="en-US" sz="2400" dirty="0">
                <a:latin typeface="黑体" panose="02010609060101010101" pitchFamily="49" charset="-122"/>
                <a:ea typeface="黑体" panose="02010609060101010101" pitchFamily="49" charset="-122"/>
              </a:rPr>
              <a:t>秒未发出，则判罚间接任意球</a:t>
            </a:r>
          </a:p>
        </p:txBody>
      </p:sp>
    </p:spTree>
    <p:extLst>
      <p:ext uri="{BB962C8B-B14F-4D97-AF65-F5344CB8AC3E}">
        <p14:creationId xmlns:p14="http://schemas.microsoft.com/office/powerpoint/2010/main" val="3473027681"/>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1" name="Group 10">
            <a:extLst>
              <a:ext uri="{FF2B5EF4-FFF2-40B4-BE49-F238E27FC236}">
                <a16:creationId xmlns:a16="http://schemas.microsoft.com/office/drawing/2014/main" id="{05314994-6337-4875-8CF5-652CAFE834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12191999" cy="4267200"/>
            <a:chOff x="7467600" y="0"/>
            <a:chExt cx="4724400" cy="6858000"/>
          </a:xfrm>
        </p:grpSpPr>
        <p:sp>
          <p:nvSpPr>
            <p:cNvPr id="12" name="Rectangle 11">
              <a:extLst>
                <a:ext uri="{FF2B5EF4-FFF2-40B4-BE49-F238E27FC236}">
                  <a16:creationId xmlns:a16="http://schemas.microsoft.com/office/drawing/2014/main" id="{B3A2D4D6-D501-439A-9FC6-397879C465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5CD20BAA-1998-4EBB-AD61-13A92072E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5" name="Freeform: Shape 14">
            <a:extLst>
              <a:ext uri="{FF2B5EF4-FFF2-40B4-BE49-F238E27FC236}">
                <a16:creationId xmlns:a16="http://schemas.microsoft.com/office/drawing/2014/main" id="{7449A6C7-D15F-4AA5-BFA5-71A404B47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267200"/>
          </a:xfrm>
          <a:custGeom>
            <a:avLst/>
            <a:gdLst>
              <a:gd name="connsiteX0" fmla="*/ 2537169 w 12192000"/>
              <a:gd name="connsiteY0" fmla="*/ 4125568 h 4267200"/>
              <a:gd name="connsiteX1" fmla="*/ 3246267 w 12192000"/>
              <a:gd name="connsiteY1" fmla="*/ 4262961 h 4267200"/>
              <a:gd name="connsiteX2" fmla="*/ 3253970 w 12192000"/>
              <a:gd name="connsiteY2" fmla="*/ 4267200 h 4267200"/>
              <a:gd name="connsiteX3" fmla="*/ 3071791 w 12192000"/>
              <a:gd name="connsiteY3" fmla="*/ 4267200 h 4267200"/>
              <a:gd name="connsiteX4" fmla="*/ 2975095 w 12192000"/>
              <a:gd name="connsiteY4" fmla="*/ 4243356 h 4267200"/>
              <a:gd name="connsiteX5" fmla="*/ 2626982 w 12192000"/>
              <a:gd name="connsiteY5" fmla="*/ 4206450 h 4267200"/>
              <a:gd name="connsiteX6" fmla="*/ 2490617 w 12192000"/>
              <a:gd name="connsiteY6" fmla="*/ 4206951 h 4267200"/>
              <a:gd name="connsiteX7" fmla="*/ 2819869 w 12192000"/>
              <a:gd name="connsiteY7" fmla="*/ 4252936 h 4267200"/>
              <a:gd name="connsiteX8" fmla="*/ 2900997 w 12192000"/>
              <a:gd name="connsiteY8" fmla="*/ 4267200 h 4267200"/>
              <a:gd name="connsiteX9" fmla="*/ 2705858 w 12192000"/>
              <a:gd name="connsiteY9" fmla="*/ 4267200 h 4267200"/>
              <a:gd name="connsiteX10" fmla="*/ 2561467 w 12192000"/>
              <a:gd name="connsiteY10" fmla="*/ 4246270 h 4267200"/>
              <a:gd name="connsiteX11" fmla="*/ 2305292 w 12192000"/>
              <a:gd name="connsiteY11" fmla="*/ 4219492 h 4267200"/>
              <a:gd name="connsiteX12" fmla="*/ 2409349 w 12192000"/>
              <a:gd name="connsiteY12" fmla="*/ 4267200 h 4267200"/>
              <a:gd name="connsiteX13" fmla="*/ 2266705 w 12192000"/>
              <a:gd name="connsiteY13" fmla="*/ 4267200 h 4267200"/>
              <a:gd name="connsiteX14" fmla="*/ 2183576 w 12192000"/>
              <a:gd name="connsiteY14" fmla="*/ 4227150 h 4267200"/>
              <a:gd name="connsiteX15" fmla="*/ 2151029 w 12192000"/>
              <a:gd name="connsiteY15" fmla="*/ 4146947 h 4267200"/>
              <a:gd name="connsiteX16" fmla="*/ 2537169 w 12192000"/>
              <a:gd name="connsiteY16" fmla="*/ 4125568 h 4267200"/>
              <a:gd name="connsiteX17" fmla="*/ 9258094 w 12192000"/>
              <a:gd name="connsiteY17" fmla="*/ 3958602 h 4267200"/>
              <a:gd name="connsiteX18" fmla="*/ 8526712 w 12192000"/>
              <a:gd name="connsiteY18" fmla="*/ 4119804 h 4267200"/>
              <a:gd name="connsiteX19" fmla="*/ 9258094 w 12192000"/>
              <a:gd name="connsiteY19" fmla="*/ 3958602 h 4267200"/>
              <a:gd name="connsiteX20" fmla="*/ 9168987 w 12192000"/>
              <a:gd name="connsiteY20" fmla="*/ 3919232 h 4267200"/>
              <a:gd name="connsiteX21" fmla="*/ 8603910 w 12192000"/>
              <a:gd name="connsiteY21" fmla="*/ 4068895 h 4267200"/>
              <a:gd name="connsiteX22" fmla="*/ 9252382 w 12192000"/>
              <a:gd name="connsiteY22" fmla="*/ 3927759 h 4267200"/>
              <a:gd name="connsiteX23" fmla="*/ 9168987 w 12192000"/>
              <a:gd name="connsiteY23" fmla="*/ 3919232 h 4267200"/>
              <a:gd name="connsiteX24" fmla="*/ 1635889 w 12192000"/>
              <a:gd name="connsiteY24" fmla="*/ 3709494 h 4267200"/>
              <a:gd name="connsiteX25" fmla="*/ 1634800 w 12192000"/>
              <a:gd name="connsiteY25" fmla="*/ 3731111 h 4267200"/>
              <a:gd name="connsiteX26" fmla="*/ 1635889 w 12192000"/>
              <a:gd name="connsiteY26" fmla="*/ 3709494 h 4267200"/>
              <a:gd name="connsiteX27" fmla="*/ 3174829 w 12192000"/>
              <a:gd name="connsiteY27" fmla="*/ 3620110 h 4267200"/>
              <a:gd name="connsiteX28" fmla="*/ 3189263 w 12192000"/>
              <a:gd name="connsiteY28" fmla="*/ 3625726 h 4267200"/>
              <a:gd name="connsiteX29" fmla="*/ 3560912 w 12192000"/>
              <a:gd name="connsiteY29" fmla="*/ 4079863 h 4267200"/>
              <a:gd name="connsiteX30" fmla="*/ 3611854 w 12192000"/>
              <a:gd name="connsiteY30" fmla="*/ 4188366 h 4267200"/>
              <a:gd name="connsiteX31" fmla="*/ 3631583 w 12192000"/>
              <a:gd name="connsiteY31" fmla="*/ 4267200 h 4267200"/>
              <a:gd name="connsiteX32" fmla="*/ 3575699 w 12192000"/>
              <a:gd name="connsiteY32" fmla="*/ 4267200 h 4267200"/>
              <a:gd name="connsiteX33" fmla="*/ 3575567 w 12192000"/>
              <a:gd name="connsiteY33" fmla="*/ 4263588 h 4267200"/>
              <a:gd name="connsiteX34" fmla="*/ 3467355 w 12192000"/>
              <a:gd name="connsiteY34" fmla="*/ 3988130 h 4267200"/>
              <a:gd name="connsiteX35" fmla="*/ 3310753 w 12192000"/>
              <a:gd name="connsiteY35" fmla="*/ 3787140 h 4267200"/>
              <a:gd name="connsiteX36" fmla="*/ 3291335 w 12192000"/>
              <a:gd name="connsiteY36" fmla="*/ 3767420 h 4267200"/>
              <a:gd name="connsiteX37" fmla="*/ 3390805 w 12192000"/>
              <a:gd name="connsiteY37" fmla="*/ 3937163 h 4267200"/>
              <a:gd name="connsiteX38" fmla="*/ 3545740 w 12192000"/>
              <a:gd name="connsiteY38" fmla="*/ 4251102 h 4267200"/>
              <a:gd name="connsiteX39" fmla="*/ 3550709 w 12192000"/>
              <a:gd name="connsiteY39" fmla="*/ 4267200 h 4267200"/>
              <a:gd name="connsiteX40" fmla="*/ 3513586 w 12192000"/>
              <a:gd name="connsiteY40" fmla="*/ 4267200 h 4267200"/>
              <a:gd name="connsiteX41" fmla="*/ 3470728 w 12192000"/>
              <a:gd name="connsiteY41" fmla="*/ 4152456 h 4267200"/>
              <a:gd name="connsiteX42" fmla="*/ 3364433 w 12192000"/>
              <a:gd name="connsiteY42" fmla="*/ 3953121 h 4267200"/>
              <a:gd name="connsiteX43" fmla="*/ 3316479 w 12192000"/>
              <a:gd name="connsiteY43" fmla="*/ 3872136 h 4267200"/>
              <a:gd name="connsiteX44" fmla="*/ 3504482 w 12192000"/>
              <a:gd name="connsiteY44" fmla="*/ 4267200 h 4267200"/>
              <a:gd name="connsiteX45" fmla="*/ 3467547 w 12192000"/>
              <a:gd name="connsiteY45" fmla="*/ 4267200 h 4267200"/>
              <a:gd name="connsiteX46" fmla="*/ 3177952 w 12192000"/>
              <a:gd name="connsiteY46" fmla="*/ 3657386 h 4267200"/>
              <a:gd name="connsiteX47" fmla="*/ 3174829 w 12192000"/>
              <a:gd name="connsiteY47" fmla="*/ 3620110 h 4267200"/>
              <a:gd name="connsiteX48" fmla="*/ 11279315 w 12192000"/>
              <a:gd name="connsiteY48" fmla="*/ 3618448 h 4267200"/>
              <a:gd name="connsiteX49" fmla="*/ 11317765 w 12192000"/>
              <a:gd name="connsiteY49" fmla="*/ 3638405 h 4267200"/>
              <a:gd name="connsiteX50" fmla="*/ 11304886 w 12192000"/>
              <a:gd name="connsiteY50" fmla="*/ 4200582 h 4267200"/>
              <a:gd name="connsiteX51" fmla="*/ 11298904 w 12192000"/>
              <a:gd name="connsiteY51" fmla="*/ 4267200 h 4267200"/>
              <a:gd name="connsiteX52" fmla="*/ 11213088 w 12192000"/>
              <a:gd name="connsiteY52" fmla="*/ 4267200 h 4267200"/>
              <a:gd name="connsiteX53" fmla="*/ 11219157 w 12192000"/>
              <a:gd name="connsiteY53" fmla="*/ 4210725 h 4267200"/>
              <a:gd name="connsiteX54" fmla="*/ 11225213 w 12192000"/>
              <a:gd name="connsiteY54" fmla="*/ 3936722 h 4267200"/>
              <a:gd name="connsiteX55" fmla="*/ 11182914 w 12192000"/>
              <a:gd name="connsiteY55" fmla="*/ 4196771 h 4267200"/>
              <a:gd name="connsiteX56" fmla="*/ 11172266 w 12192000"/>
              <a:gd name="connsiteY56" fmla="*/ 4267200 h 4267200"/>
              <a:gd name="connsiteX57" fmla="*/ 11140975 w 12192000"/>
              <a:gd name="connsiteY57" fmla="*/ 4267200 h 4267200"/>
              <a:gd name="connsiteX58" fmla="*/ 11152239 w 12192000"/>
              <a:gd name="connsiteY58" fmla="*/ 4192628 h 4267200"/>
              <a:gd name="connsiteX59" fmla="*/ 11201005 w 12192000"/>
              <a:gd name="connsiteY59" fmla="*/ 3900089 h 4267200"/>
              <a:gd name="connsiteX60" fmla="*/ 11105754 w 12192000"/>
              <a:gd name="connsiteY60" fmla="*/ 4139192 h 4267200"/>
              <a:gd name="connsiteX61" fmla="*/ 11065821 w 12192000"/>
              <a:gd name="connsiteY61" fmla="*/ 4267200 h 4267200"/>
              <a:gd name="connsiteX62" fmla="*/ 10978133 w 12192000"/>
              <a:gd name="connsiteY62" fmla="*/ 4267200 h 4267200"/>
              <a:gd name="connsiteX63" fmla="*/ 11088889 w 12192000"/>
              <a:gd name="connsiteY63" fmla="*/ 3963916 h 4267200"/>
              <a:gd name="connsiteX64" fmla="*/ 11231212 w 12192000"/>
              <a:gd name="connsiteY64" fmla="*/ 3645474 h 4267200"/>
              <a:gd name="connsiteX65" fmla="*/ 11279315 w 12192000"/>
              <a:gd name="connsiteY65" fmla="*/ 3618448 h 4267200"/>
              <a:gd name="connsiteX66" fmla="*/ 10296877 w 12192000"/>
              <a:gd name="connsiteY66" fmla="*/ 3526602 h 4267200"/>
              <a:gd name="connsiteX67" fmla="*/ 10314210 w 12192000"/>
              <a:gd name="connsiteY67" fmla="*/ 3538353 h 4267200"/>
              <a:gd name="connsiteX68" fmla="*/ 10450858 w 12192000"/>
              <a:gd name="connsiteY68" fmla="*/ 3902477 h 4267200"/>
              <a:gd name="connsiteX69" fmla="*/ 10572255 w 12192000"/>
              <a:gd name="connsiteY69" fmla="*/ 4267200 h 4267200"/>
              <a:gd name="connsiteX70" fmla="*/ 10477642 w 12192000"/>
              <a:gd name="connsiteY70" fmla="*/ 4267200 h 4267200"/>
              <a:gd name="connsiteX71" fmla="*/ 10436479 w 12192000"/>
              <a:gd name="connsiteY71" fmla="*/ 4144570 h 4267200"/>
              <a:gd name="connsiteX72" fmla="*/ 10277529 w 12192000"/>
              <a:gd name="connsiteY72" fmla="*/ 3701307 h 4267200"/>
              <a:gd name="connsiteX73" fmla="*/ 10276797 w 12192000"/>
              <a:gd name="connsiteY73" fmla="*/ 3708672 h 4267200"/>
              <a:gd name="connsiteX74" fmla="*/ 10385906 w 12192000"/>
              <a:gd name="connsiteY74" fmla="*/ 4147031 h 4267200"/>
              <a:gd name="connsiteX75" fmla="*/ 10431445 w 12192000"/>
              <a:gd name="connsiteY75" fmla="*/ 4267200 h 4267200"/>
              <a:gd name="connsiteX76" fmla="*/ 10398237 w 12192000"/>
              <a:gd name="connsiteY76" fmla="*/ 4267200 h 4267200"/>
              <a:gd name="connsiteX77" fmla="*/ 10356661 w 12192000"/>
              <a:gd name="connsiteY77" fmla="*/ 4157302 h 4267200"/>
              <a:gd name="connsiteX78" fmla="*/ 10268559 w 12192000"/>
              <a:gd name="connsiteY78" fmla="*/ 3871054 h 4267200"/>
              <a:gd name="connsiteX79" fmla="*/ 10340065 w 12192000"/>
              <a:gd name="connsiteY79" fmla="*/ 4201637 h 4267200"/>
              <a:gd name="connsiteX80" fmla="*/ 10368861 w 12192000"/>
              <a:gd name="connsiteY80" fmla="*/ 4267200 h 4267200"/>
              <a:gd name="connsiteX81" fmla="*/ 10267862 w 12192000"/>
              <a:gd name="connsiteY81" fmla="*/ 4267200 h 4267200"/>
              <a:gd name="connsiteX82" fmla="*/ 10236210 w 12192000"/>
              <a:gd name="connsiteY82" fmla="*/ 4185635 h 4267200"/>
              <a:gd name="connsiteX83" fmla="*/ 10225980 w 12192000"/>
              <a:gd name="connsiteY83" fmla="*/ 3561061 h 4267200"/>
              <a:gd name="connsiteX84" fmla="*/ 10296877 w 12192000"/>
              <a:gd name="connsiteY84" fmla="*/ 3526602 h 4267200"/>
              <a:gd name="connsiteX85" fmla="*/ 3429186 w 12192000"/>
              <a:gd name="connsiteY85" fmla="*/ 3458784 h 4267200"/>
              <a:gd name="connsiteX86" fmla="*/ 3446761 w 12192000"/>
              <a:gd name="connsiteY86" fmla="*/ 3461278 h 4267200"/>
              <a:gd name="connsiteX87" fmla="*/ 4419733 w 12192000"/>
              <a:gd name="connsiteY87" fmla="*/ 3963555 h 4267200"/>
              <a:gd name="connsiteX88" fmla="*/ 4659448 w 12192000"/>
              <a:gd name="connsiteY88" fmla="*/ 4172746 h 4267200"/>
              <a:gd name="connsiteX89" fmla="*/ 4719140 w 12192000"/>
              <a:gd name="connsiteY89" fmla="*/ 4267200 h 4267200"/>
              <a:gd name="connsiteX90" fmla="*/ 4641222 w 12192000"/>
              <a:gd name="connsiteY90" fmla="*/ 4267200 h 4267200"/>
              <a:gd name="connsiteX91" fmla="*/ 4599968 w 12192000"/>
              <a:gd name="connsiteY91" fmla="*/ 4207074 h 4267200"/>
              <a:gd name="connsiteX92" fmla="*/ 4136093 w 12192000"/>
              <a:gd name="connsiteY92" fmla="*/ 3858466 h 4267200"/>
              <a:gd name="connsiteX93" fmla="*/ 3670252 w 12192000"/>
              <a:gd name="connsiteY93" fmla="*/ 3622798 h 4267200"/>
              <a:gd name="connsiteX94" fmla="*/ 3817258 w 12192000"/>
              <a:gd name="connsiteY94" fmla="*/ 3723577 h 4267200"/>
              <a:gd name="connsiteX95" fmla="*/ 4000461 w 12192000"/>
              <a:gd name="connsiteY95" fmla="*/ 3855966 h 4267200"/>
              <a:gd name="connsiteX96" fmla="*/ 4088180 w 12192000"/>
              <a:gd name="connsiteY96" fmla="*/ 3929774 h 4267200"/>
              <a:gd name="connsiteX97" fmla="*/ 4184555 w 12192000"/>
              <a:gd name="connsiteY97" fmla="*/ 4010683 h 4267200"/>
              <a:gd name="connsiteX98" fmla="*/ 4399563 w 12192000"/>
              <a:gd name="connsiteY98" fmla="*/ 4158106 h 4267200"/>
              <a:gd name="connsiteX99" fmla="*/ 4546299 w 12192000"/>
              <a:gd name="connsiteY99" fmla="*/ 4254934 h 4267200"/>
              <a:gd name="connsiteX100" fmla="*/ 4561743 w 12192000"/>
              <a:gd name="connsiteY100" fmla="*/ 4267200 h 4267200"/>
              <a:gd name="connsiteX101" fmla="*/ 4509274 w 12192000"/>
              <a:gd name="connsiteY101" fmla="*/ 4267200 h 4267200"/>
              <a:gd name="connsiteX102" fmla="*/ 4383389 w 12192000"/>
              <a:gd name="connsiteY102" fmla="*/ 4184369 h 4267200"/>
              <a:gd name="connsiteX103" fmla="*/ 4165508 w 12192000"/>
              <a:gd name="connsiteY103" fmla="*/ 4035196 h 4267200"/>
              <a:gd name="connsiteX104" fmla="*/ 4068162 w 12192000"/>
              <a:gd name="connsiteY104" fmla="*/ 3953394 h 4267200"/>
              <a:gd name="connsiteX105" fmla="*/ 3981416 w 12192000"/>
              <a:gd name="connsiteY105" fmla="*/ 3880482 h 4267200"/>
              <a:gd name="connsiteX106" fmla="*/ 3800147 w 12192000"/>
              <a:gd name="connsiteY106" fmla="*/ 3749872 h 4267200"/>
              <a:gd name="connsiteX107" fmla="*/ 3655073 w 12192000"/>
              <a:gd name="connsiteY107" fmla="*/ 3650884 h 4267200"/>
              <a:gd name="connsiteX108" fmla="*/ 3989938 w 12192000"/>
              <a:gd name="connsiteY108" fmla="*/ 3991685 h 4267200"/>
              <a:gd name="connsiteX109" fmla="*/ 4393907 w 12192000"/>
              <a:gd name="connsiteY109" fmla="*/ 4261258 h 4267200"/>
              <a:gd name="connsiteX110" fmla="*/ 4408201 w 12192000"/>
              <a:gd name="connsiteY110" fmla="*/ 4267200 h 4267200"/>
              <a:gd name="connsiteX111" fmla="*/ 4250346 w 12192000"/>
              <a:gd name="connsiteY111" fmla="*/ 4267200 h 4267200"/>
              <a:gd name="connsiteX112" fmla="*/ 4245269 w 12192000"/>
              <a:gd name="connsiteY112" fmla="*/ 4265040 h 4267200"/>
              <a:gd name="connsiteX113" fmla="*/ 4036318 w 12192000"/>
              <a:gd name="connsiteY113" fmla="*/ 4147013 h 4267200"/>
              <a:gd name="connsiteX114" fmla="*/ 3432098 w 12192000"/>
              <a:gd name="connsiteY114" fmla="*/ 3537312 h 4267200"/>
              <a:gd name="connsiteX115" fmla="*/ 3429186 w 12192000"/>
              <a:gd name="connsiteY115" fmla="*/ 3458784 h 4267200"/>
              <a:gd name="connsiteX116" fmla="*/ 9334796 w 12192000"/>
              <a:gd name="connsiteY116" fmla="*/ 3456584 h 4267200"/>
              <a:gd name="connsiteX117" fmla="*/ 9651570 w 12192000"/>
              <a:gd name="connsiteY117" fmla="*/ 3826505 h 4267200"/>
              <a:gd name="connsiteX118" fmla="*/ 9334796 w 12192000"/>
              <a:gd name="connsiteY118" fmla="*/ 3456584 h 4267200"/>
              <a:gd name="connsiteX119" fmla="*/ 4440129 w 12192000"/>
              <a:gd name="connsiteY119" fmla="*/ 3448571 h 4267200"/>
              <a:gd name="connsiteX120" fmla="*/ 4856525 w 12192000"/>
              <a:gd name="connsiteY120" fmla="*/ 3915351 h 4267200"/>
              <a:gd name="connsiteX121" fmla="*/ 5059055 w 12192000"/>
              <a:gd name="connsiteY121" fmla="*/ 4108918 h 4267200"/>
              <a:gd name="connsiteX122" fmla="*/ 5290070 w 12192000"/>
              <a:gd name="connsiteY122" fmla="*/ 4263619 h 4267200"/>
              <a:gd name="connsiteX123" fmla="*/ 4834991 w 12192000"/>
              <a:gd name="connsiteY123" fmla="*/ 3830985 h 4267200"/>
              <a:gd name="connsiteX124" fmla="*/ 4440129 w 12192000"/>
              <a:gd name="connsiteY124" fmla="*/ 3448571 h 4267200"/>
              <a:gd name="connsiteX125" fmla="*/ 5425834 w 12192000"/>
              <a:gd name="connsiteY125" fmla="*/ 3162785 h 4267200"/>
              <a:gd name="connsiteX126" fmla="*/ 5401644 w 12192000"/>
              <a:gd name="connsiteY126" fmla="*/ 3617847 h 4267200"/>
              <a:gd name="connsiteX127" fmla="*/ 5467256 w 12192000"/>
              <a:gd name="connsiteY127" fmla="*/ 4175494 h 4267200"/>
              <a:gd name="connsiteX128" fmla="*/ 5448069 w 12192000"/>
              <a:gd name="connsiteY128" fmla="*/ 3567554 h 4267200"/>
              <a:gd name="connsiteX129" fmla="*/ 1318687 w 12192000"/>
              <a:gd name="connsiteY129" fmla="*/ 3113840 h 4267200"/>
              <a:gd name="connsiteX130" fmla="*/ 1066793 w 12192000"/>
              <a:gd name="connsiteY130" fmla="*/ 3212171 h 4267200"/>
              <a:gd name="connsiteX131" fmla="*/ 993319 w 12192000"/>
              <a:gd name="connsiteY131" fmla="*/ 3247648 h 4267200"/>
              <a:gd name="connsiteX132" fmla="*/ 853081 w 12192000"/>
              <a:gd name="connsiteY132" fmla="*/ 3312410 h 4267200"/>
              <a:gd name="connsiteX133" fmla="*/ 805957 w 12192000"/>
              <a:gd name="connsiteY133" fmla="*/ 3330443 h 4267200"/>
              <a:gd name="connsiteX134" fmla="*/ 1318687 w 12192000"/>
              <a:gd name="connsiteY134" fmla="*/ 3113840 h 4267200"/>
              <a:gd name="connsiteX135" fmla="*/ 5453702 w 12192000"/>
              <a:gd name="connsiteY135" fmla="*/ 3090882 h 4267200"/>
              <a:gd name="connsiteX136" fmla="*/ 5480135 w 12192000"/>
              <a:gd name="connsiteY136" fmla="*/ 3565802 h 4267200"/>
              <a:gd name="connsiteX137" fmla="*/ 5499023 w 12192000"/>
              <a:gd name="connsiteY137" fmla="*/ 4166310 h 4267200"/>
              <a:gd name="connsiteX138" fmla="*/ 5547022 w 12192000"/>
              <a:gd name="connsiteY138" fmla="*/ 3607838 h 4267200"/>
              <a:gd name="connsiteX139" fmla="*/ 5515964 w 12192000"/>
              <a:gd name="connsiteY139" fmla="*/ 3378541 h 4267200"/>
              <a:gd name="connsiteX140" fmla="*/ 5453702 w 12192000"/>
              <a:gd name="connsiteY140" fmla="*/ 3090882 h 4267200"/>
              <a:gd name="connsiteX141" fmla="*/ 9790480 w 12192000"/>
              <a:gd name="connsiteY141" fmla="*/ 3078533 h 4267200"/>
              <a:gd name="connsiteX142" fmla="*/ 9763295 w 12192000"/>
              <a:gd name="connsiteY142" fmla="*/ 3245370 h 4267200"/>
              <a:gd name="connsiteX143" fmla="*/ 9736458 w 12192000"/>
              <a:gd name="connsiteY143" fmla="*/ 3758413 h 4267200"/>
              <a:gd name="connsiteX144" fmla="*/ 9763499 w 12192000"/>
              <a:gd name="connsiteY144" fmla="*/ 3528057 h 4267200"/>
              <a:gd name="connsiteX145" fmla="*/ 9793906 w 12192000"/>
              <a:gd name="connsiteY145" fmla="*/ 3231157 h 4267200"/>
              <a:gd name="connsiteX146" fmla="*/ 9791874 w 12192000"/>
              <a:gd name="connsiteY146" fmla="*/ 3142788 h 4267200"/>
              <a:gd name="connsiteX147" fmla="*/ 9790480 w 12192000"/>
              <a:gd name="connsiteY147" fmla="*/ 3078533 h 4267200"/>
              <a:gd name="connsiteX148" fmla="*/ 1238695 w 12192000"/>
              <a:gd name="connsiteY148" fmla="*/ 3076820 h 4267200"/>
              <a:gd name="connsiteX149" fmla="*/ 716371 w 12192000"/>
              <a:gd name="connsiteY149" fmla="*/ 3293249 h 4267200"/>
              <a:gd name="connsiteX150" fmla="*/ 579522 w 12192000"/>
              <a:gd name="connsiteY150" fmla="*/ 3371759 h 4267200"/>
              <a:gd name="connsiteX151" fmla="*/ 600288 w 12192000"/>
              <a:gd name="connsiteY151" fmla="*/ 3365555 h 4267200"/>
              <a:gd name="connsiteX152" fmla="*/ 840692 w 12192000"/>
              <a:gd name="connsiteY152" fmla="*/ 3284921 h 4267200"/>
              <a:gd name="connsiteX153" fmla="*/ 979248 w 12192000"/>
              <a:gd name="connsiteY153" fmla="*/ 3221003 h 4267200"/>
              <a:gd name="connsiteX154" fmla="*/ 1053282 w 12192000"/>
              <a:gd name="connsiteY154" fmla="*/ 3185247 h 4267200"/>
              <a:gd name="connsiteX155" fmla="*/ 1320603 w 12192000"/>
              <a:gd name="connsiteY155" fmla="*/ 3081281 h 4267200"/>
              <a:gd name="connsiteX156" fmla="*/ 1238695 w 12192000"/>
              <a:gd name="connsiteY156" fmla="*/ 3076820 h 4267200"/>
              <a:gd name="connsiteX157" fmla="*/ 5425627 w 12192000"/>
              <a:gd name="connsiteY157" fmla="*/ 2954192 h 4267200"/>
              <a:gd name="connsiteX158" fmla="*/ 5470770 w 12192000"/>
              <a:gd name="connsiteY158" fmla="*/ 3005435 h 4267200"/>
              <a:gd name="connsiteX159" fmla="*/ 5567647 w 12192000"/>
              <a:gd name="connsiteY159" fmla="*/ 4190286 h 4267200"/>
              <a:gd name="connsiteX160" fmla="*/ 5545854 w 12192000"/>
              <a:gd name="connsiteY160" fmla="*/ 4267200 h 4267200"/>
              <a:gd name="connsiteX161" fmla="*/ 5391871 w 12192000"/>
              <a:gd name="connsiteY161" fmla="*/ 4267200 h 4267200"/>
              <a:gd name="connsiteX162" fmla="*/ 5318171 w 12192000"/>
              <a:gd name="connsiteY162" fmla="*/ 4175818 h 4267200"/>
              <a:gd name="connsiteX163" fmla="*/ 4943646 w 12192000"/>
              <a:gd name="connsiteY163" fmla="*/ 3822916 h 4267200"/>
              <a:gd name="connsiteX164" fmla="*/ 4594837 w 12192000"/>
              <a:gd name="connsiteY164" fmla="*/ 3532274 h 4267200"/>
              <a:gd name="connsiteX165" fmla="*/ 4441737 w 12192000"/>
              <a:gd name="connsiteY165" fmla="*/ 3399734 h 4267200"/>
              <a:gd name="connsiteX166" fmla="*/ 4431236 w 12192000"/>
              <a:gd name="connsiteY166" fmla="*/ 3400954 h 4267200"/>
              <a:gd name="connsiteX167" fmla="*/ 4557150 w 12192000"/>
              <a:gd name="connsiteY167" fmla="*/ 3510023 h 4267200"/>
              <a:gd name="connsiteX168" fmla="*/ 4856936 w 12192000"/>
              <a:gd name="connsiteY168" fmla="*/ 3809146 h 4267200"/>
              <a:gd name="connsiteX169" fmla="*/ 5111996 w 12192000"/>
              <a:gd name="connsiteY169" fmla="*/ 4065759 h 4267200"/>
              <a:gd name="connsiteX170" fmla="*/ 5246890 w 12192000"/>
              <a:gd name="connsiteY170" fmla="*/ 4187633 h 4267200"/>
              <a:gd name="connsiteX171" fmla="*/ 5347266 w 12192000"/>
              <a:gd name="connsiteY171" fmla="*/ 4267200 h 4267200"/>
              <a:gd name="connsiteX172" fmla="*/ 5164092 w 12192000"/>
              <a:gd name="connsiteY172" fmla="*/ 4267200 h 4267200"/>
              <a:gd name="connsiteX173" fmla="*/ 5108945 w 12192000"/>
              <a:gd name="connsiteY173" fmla="*/ 4232176 h 4267200"/>
              <a:gd name="connsiteX174" fmla="*/ 4294126 w 12192000"/>
              <a:gd name="connsiteY174" fmla="*/ 3303048 h 4267200"/>
              <a:gd name="connsiteX175" fmla="*/ 4305321 w 12192000"/>
              <a:gd name="connsiteY175" fmla="*/ 3256953 h 4267200"/>
              <a:gd name="connsiteX176" fmla="*/ 4949299 w 12192000"/>
              <a:gd name="connsiteY176" fmla="*/ 3766336 h 4267200"/>
              <a:gd name="connsiteX177" fmla="*/ 5291452 w 12192000"/>
              <a:gd name="connsiteY177" fmla="*/ 4076801 h 4267200"/>
              <a:gd name="connsiteX178" fmla="*/ 5434998 w 12192000"/>
              <a:gd name="connsiteY178" fmla="*/ 4254100 h 4267200"/>
              <a:gd name="connsiteX179" fmla="*/ 5351015 w 12192000"/>
              <a:gd name="connsiteY179" fmla="*/ 3760989 h 4267200"/>
              <a:gd name="connsiteX180" fmla="*/ 5413780 w 12192000"/>
              <a:gd name="connsiteY180" fmla="*/ 2966265 h 4267200"/>
              <a:gd name="connsiteX181" fmla="*/ 5425627 w 12192000"/>
              <a:gd name="connsiteY181" fmla="*/ 2954192 h 4267200"/>
              <a:gd name="connsiteX182" fmla="*/ 8380397 w 12192000"/>
              <a:gd name="connsiteY182" fmla="*/ 2896659 h 4267200"/>
              <a:gd name="connsiteX183" fmla="*/ 8634801 w 12192000"/>
              <a:gd name="connsiteY183" fmla="*/ 3304169 h 4267200"/>
              <a:gd name="connsiteX184" fmla="*/ 8971448 w 12192000"/>
              <a:gd name="connsiteY184" fmla="*/ 3675946 h 4267200"/>
              <a:gd name="connsiteX185" fmla="*/ 8820691 w 12192000"/>
              <a:gd name="connsiteY185" fmla="*/ 3486482 h 4267200"/>
              <a:gd name="connsiteX186" fmla="*/ 8807612 w 12192000"/>
              <a:gd name="connsiteY186" fmla="*/ 3467256 h 4267200"/>
              <a:gd name="connsiteX187" fmla="*/ 8556796 w 12192000"/>
              <a:gd name="connsiteY187" fmla="*/ 3116474 h 4267200"/>
              <a:gd name="connsiteX188" fmla="*/ 8427018 w 12192000"/>
              <a:gd name="connsiteY188" fmla="*/ 2948853 h 4267200"/>
              <a:gd name="connsiteX189" fmla="*/ 8380397 w 12192000"/>
              <a:gd name="connsiteY189" fmla="*/ 2896659 h 4267200"/>
              <a:gd name="connsiteX190" fmla="*/ 9831020 w 12192000"/>
              <a:gd name="connsiteY190" fmla="*/ 2871730 h 4267200"/>
              <a:gd name="connsiteX191" fmla="*/ 9827707 w 12192000"/>
              <a:gd name="connsiteY191" fmla="*/ 2915231 h 4267200"/>
              <a:gd name="connsiteX192" fmla="*/ 9820699 w 12192000"/>
              <a:gd name="connsiteY192" fmla="*/ 3051540 h 4267200"/>
              <a:gd name="connsiteX193" fmla="*/ 9822525 w 12192000"/>
              <a:gd name="connsiteY193" fmla="*/ 3140814 h 4267200"/>
              <a:gd name="connsiteX194" fmla="*/ 9824704 w 12192000"/>
              <a:gd name="connsiteY194" fmla="*/ 3230628 h 4267200"/>
              <a:gd name="connsiteX195" fmla="*/ 9793821 w 12192000"/>
              <a:gd name="connsiteY195" fmla="*/ 3531652 h 4267200"/>
              <a:gd name="connsiteX196" fmla="*/ 9767436 w 12192000"/>
              <a:gd name="connsiteY196" fmla="*/ 3750864 h 4267200"/>
              <a:gd name="connsiteX197" fmla="*/ 9814477 w 12192000"/>
              <a:gd name="connsiteY197" fmla="*/ 3662531 h 4267200"/>
              <a:gd name="connsiteX198" fmla="*/ 9831020 w 12192000"/>
              <a:gd name="connsiteY198" fmla="*/ 2871730 h 4267200"/>
              <a:gd name="connsiteX199" fmla="*/ 8380521 w 12192000"/>
              <a:gd name="connsiteY199" fmla="*/ 2850596 h 4267200"/>
              <a:gd name="connsiteX200" fmla="*/ 8451446 w 12192000"/>
              <a:gd name="connsiteY200" fmla="*/ 2928627 h 4267200"/>
              <a:gd name="connsiteX201" fmla="*/ 8582269 w 12192000"/>
              <a:gd name="connsiteY201" fmla="*/ 3097880 h 4267200"/>
              <a:gd name="connsiteX202" fmla="*/ 8833783 w 12192000"/>
              <a:gd name="connsiteY202" fmla="*/ 3449753 h 4267200"/>
              <a:gd name="connsiteX203" fmla="*/ 8846863 w 12192000"/>
              <a:gd name="connsiteY203" fmla="*/ 3468981 h 4267200"/>
              <a:gd name="connsiteX204" fmla="*/ 8960046 w 12192000"/>
              <a:gd name="connsiteY204" fmla="*/ 3620389 h 4267200"/>
              <a:gd name="connsiteX205" fmla="*/ 8380521 w 12192000"/>
              <a:gd name="connsiteY205" fmla="*/ 2850596 h 4267200"/>
              <a:gd name="connsiteX206" fmla="*/ 9854151 w 12192000"/>
              <a:gd name="connsiteY206" fmla="*/ 2642862 h 4267200"/>
              <a:gd name="connsiteX207" fmla="*/ 9871341 w 12192000"/>
              <a:gd name="connsiteY207" fmla="*/ 2659697 h 4267200"/>
              <a:gd name="connsiteX208" fmla="*/ 9966678 w 12192000"/>
              <a:gd name="connsiteY208" fmla="*/ 3423399 h 4267200"/>
              <a:gd name="connsiteX209" fmla="*/ 9880832 w 12192000"/>
              <a:gd name="connsiteY209" fmla="*/ 3700562 h 4267200"/>
              <a:gd name="connsiteX210" fmla="*/ 9896024 w 12192000"/>
              <a:gd name="connsiteY210" fmla="*/ 4178295 h 4267200"/>
              <a:gd name="connsiteX211" fmla="*/ 10028060 w 12192000"/>
              <a:gd name="connsiteY211" fmla="*/ 4267200 h 4267200"/>
              <a:gd name="connsiteX212" fmla="*/ 9651813 w 12192000"/>
              <a:gd name="connsiteY212" fmla="*/ 4267200 h 4267200"/>
              <a:gd name="connsiteX213" fmla="*/ 9814527 w 12192000"/>
              <a:gd name="connsiteY213" fmla="*/ 4248048 h 4267200"/>
              <a:gd name="connsiteX214" fmla="*/ 9615182 w 12192000"/>
              <a:gd name="connsiteY214" fmla="*/ 4220499 h 4267200"/>
              <a:gd name="connsiteX215" fmla="*/ 9465210 w 12192000"/>
              <a:gd name="connsiteY215" fmla="*/ 4242240 h 4267200"/>
              <a:gd name="connsiteX216" fmla="*/ 9387108 w 12192000"/>
              <a:gd name="connsiteY216" fmla="*/ 4267200 h 4267200"/>
              <a:gd name="connsiteX217" fmla="*/ 9268441 w 12192000"/>
              <a:gd name="connsiteY217" fmla="*/ 4267200 h 4267200"/>
              <a:gd name="connsiteX218" fmla="*/ 9307676 w 12192000"/>
              <a:gd name="connsiteY218" fmla="*/ 4251276 h 4267200"/>
              <a:gd name="connsiteX219" fmla="*/ 9761570 w 12192000"/>
              <a:gd name="connsiteY219" fmla="*/ 4182283 h 4267200"/>
              <a:gd name="connsiteX220" fmla="*/ 9368237 w 12192000"/>
              <a:gd name="connsiteY220" fmla="*/ 3949470 h 4267200"/>
              <a:gd name="connsiteX221" fmla="*/ 9354614 w 12192000"/>
              <a:gd name="connsiteY221" fmla="*/ 3951288 h 4267200"/>
              <a:gd name="connsiteX222" fmla="*/ 8364351 w 12192000"/>
              <a:gd name="connsiteY222" fmla="*/ 4159267 h 4267200"/>
              <a:gd name="connsiteX223" fmla="*/ 8386567 w 12192000"/>
              <a:gd name="connsiteY223" fmla="*/ 4119760 h 4267200"/>
              <a:gd name="connsiteX224" fmla="*/ 9231713 w 12192000"/>
              <a:gd name="connsiteY224" fmla="*/ 3873539 h 4267200"/>
              <a:gd name="connsiteX225" fmla="*/ 9023301 w 12192000"/>
              <a:gd name="connsiteY225" fmla="*/ 3763109 h 4267200"/>
              <a:gd name="connsiteX226" fmla="*/ 9010556 w 12192000"/>
              <a:gd name="connsiteY226" fmla="*/ 3758998 h 4267200"/>
              <a:gd name="connsiteX227" fmla="*/ 8604324 w 12192000"/>
              <a:gd name="connsiteY227" fmla="*/ 3417171 h 4267200"/>
              <a:gd name="connsiteX228" fmla="*/ 8218577 w 12192000"/>
              <a:gd name="connsiteY228" fmla="*/ 2770227 h 4267200"/>
              <a:gd name="connsiteX229" fmla="*/ 8222774 w 12192000"/>
              <a:gd name="connsiteY229" fmla="*/ 2749954 h 4267200"/>
              <a:gd name="connsiteX230" fmla="*/ 8297623 w 12192000"/>
              <a:gd name="connsiteY230" fmla="*/ 2731935 h 4267200"/>
              <a:gd name="connsiteX231" fmla="*/ 9090618 w 12192000"/>
              <a:gd name="connsiteY231" fmla="*/ 3716225 h 4267200"/>
              <a:gd name="connsiteX232" fmla="*/ 9762441 w 12192000"/>
              <a:gd name="connsiteY232" fmla="*/ 4093587 h 4267200"/>
              <a:gd name="connsiteX233" fmla="*/ 9717826 w 12192000"/>
              <a:gd name="connsiteY233" fmla="*/ 3916719 h 4267200"/>
              <a:gd name="connsiteX234" fmla="*/ 9713123 w 12192000"/>
              <a:gd name="connsiteY234" fmla="*/ 3916663 h 4267200"/>
              <a:gd name="connsiteX235" fmla="*/ 9175594 w 12192000"/>
              <a:gd name="connsiteY235" fmla="*/ 3326950 h 4267200"/>
              <a:gd name="connsiteX236" fmla="*/ 9253941 w 12192000"/>
              <a:gd name="connsiteY236" fmla="*/ 3287566 h 4267200"/>
              <a:gd name="connsiteX237" fmla="*/ 9625671 w 12192000"/>
              <a:gd name="connsiteY237" fmla="*/ 3639960 h 4267200"/>
              <a:gd name="connsiteX238" fmla="*/ 9656881 w 12192000"/>
              <a:gd name="connsiteY238" fmla="*/ 3333361 h 4267200"/>
              <a:gd name="connsiteX239" fmla="*/ 9782066 w 12192000"/>
              <a:gd name="connsiteY239" fmla="*/ 2680771 h 4267200"/>
              <a:gd name="connsiteX240" fmla="*/ 9854151 w 12192000"/>
              <a:gd name="connsiteY240" fmla="*/ 2642862 h 4267200"/>
              <a:gd name="connsiteX241" fmla="*/ 11114299 w 12192000"/>
              <a:gd name="connsiteY241" fmla="*/ 2390555 h 4267200"/>
              <a:gd name="connsiteX242" fmla="*/ 11113373 w 12192000"/>
              <a:gd name="connsiteY242" fmla="*/ 2392739 h 4267200"/>
              <a:gd name="connsiteX243" fmla="*/ 11117197 w 12192000"/>
              <a:gd name="connsiteY243" fmla="*/ 2394358 h 4267200"/>
              <a:gd name="connsiteX244" fmla="*/ 11114299 w 12192000"/>
              <a:gd name="connsiteY244" fmla="*/ 2390555 h 4267200"/>
              <a:gd name="connsiteX245" fmla="*/ 10506276 w 12192000"/>
              <a:gd name="connsiteY245" fmla="*/ 2118977 h 4267200"/>
              <a:gd name="connsiteX246" fmla="*/ 10431542 w 12192000"/>
              <a:gd name="connsiteY246" fmla="*/ 2525128 h 4267200"/>
              <a:gd name="connsiteX247" fmla="*/ 10391375 w 12192000"/>
              <a:gd name="connsiteY247" fmla="*/ 2667145 h 4267200"/>
              <a:gd name="connsiteX248" fmla="*/ 10355047 w 12192000"/>
              <a:gd name="connsiteY248" fmla="*/ 2832031 h 4267200"/>
              <a:gd name="connsiteX249" fmla="*/ 10336080 w 12192000"/>
              <a:gd name="connsiteY249" fmla="*/ 2927011 h 4267200"/>
              <a:gd name="connsiteX250" fmla="*/ 10389394 w 12192000"/>
              <a:gd name="connsiteY250" fmla="*/ 2782834 h 4267200"/>
              <a:gd name="connsiteX251" fmla="*/ 10506276 w 12192000"/>
              <a:gd name="connsiteY251" fmla="*/ 2118977 h 4267200"/>
              <a:gd name="connsiteX252" fmla="*/ 11538179 w 12192000"/>
              <a:gd name="connsiteY252" fmla="*/ 2090376 h 4267200"/>
              <a:gd name="connsiteX253" fmla="*/ 11577479 w 12192000"/>
              <a:gd name="connsiteY253" fmla="*/ 2228695 h 4267200"/>
              <a:gd name="connsiteX254" fmla="*/ 11586754 w 12192000"/>
              <a:gd name="connsiteY254" fmla="*/ 2266098 h 4267200"/>
              <a:gd name="connsiteX255" fmla="*/ 11609011 w 12192000"/>
              <a:gd name="connsiteY255" fmla="*/ 2353427 h 4267200"/>
              <a:gd name="connsiteX256" fmla="*/ 11761579 w 12192000"/>
              <a:gd name="connsiteY256" fmla="*/ 2703223 h 4267200"/>
              <a:gd name="connsiteX257" fmla="*/ 11877711 w 12192000"/>
              <a:gd name="connsiteY257" fmla="*/ 2947465 h 4267200"/>
              <a:gd name="connsiteX258" fmla="*/ 11538179 w 12192000"/>
              <a:gd name="connsiteY258" fmla="*/ 2090376 h 4267200"/>
              <a:gd name="connsiteX259" fmla="*/ 6604735 w 12192000"/>
              <a:gd name="connsiteY259" fmla="*/ 2041381 h 4267200"/>
              <a:gd name="connsiteX260" fmla="*/ 7204487 w 12192000"/>
              <a:gd name="connsiteY260" fmla="*/ 2742112 h 4267200"/>
              <a:gd name="connsiteX261" fmla="*/ 7131592 w 12192000"/>
              <a:gd name="connsiteY261" fmla="*/ 2672096 h 4267200"/>
              <a:gd name="connsiteX262" fmla="*/ 6996344 w 12192000"/>
              <a:gd name="connsiteY262" fmla="*/ 2518310 h 4267200"/>
              <a:gd name="connsiteX263" fmla="*/ 6735495 w 12192000"/>
              <a:gd name="connsiteY263" fmla="*/ 2196890 h 4267200"/>
              <a:gd name="connsiteX264" fmla="*/ 6721901 w 12192000"/>
              <a:gd name="connsiteY264" fmla="*/ 2179274 h 4267200"/>
              <a:gd name="connsiteX265" fmla="*/ 6604735 w 12192000"/>
              <a:gd name="connsiteY265" fmla="*/ 2041381 h 4267200"/>
              <a:gd name="connsiteX266" fmla="*/ 11488421 w 12192000"/>
              <a:gd name="connsiteY266" fmla="*/ 2034549 h 4267200"/>
              <a:gd name="connsiteX267" fmla="*/ 11840356 w 12192000"/>
              <a:gd name="connsiteY267" fmla="*/ 2932293 h 4267200"/>
              <a:gd name="connsiteX268" fmla="*/ 11736331 w 12192000"/>
              <a:gd name="connsiteY268" fmla="*/ 2715710 h 4267200"/>
              <a:gd name="connsiteX269" fmla="*/ 11581560 w 12192000"/>
              <a:gd name="connsiteY269" fmla="*/ 2360474 h 4267200"/>
              <a:gd name="connsiteX270" fmla="*/ 11558442 w 12192000"/>
              <a:gd name="connsiteY270" fmla="*/ 2272139 h 4267200"/>
              <a:gd name="connsiteX271" fmla="*/ 11549169 w 12192000"/>
              <a:gd name="connsiteY271" fmla="*/ 2234734 h 4267200"/>
              <a:gd name="connsiteX272" fmla="*/ 11488421 w 12192000"/>
              <a:gd name="connsiteY272" fmla="*/ 2034549 h 4267200"/>
              <a:gd name="connsiteX273" fmla="*/ 10468916 w 12192000"/>
              <a:gd name="connsiteY273" fmla="*/ 2032338 h 4267200"/>
              <a:gd name="connsiteX274" fmla="*/ 10421480 w 12192000"/>
              <a:gd name="connsiteY274" fmla="*/ 2185446 h 4267200"/>
              <a:gd name="connsiteX275" fmla="*/ 10351264 w 12192000"/>
              <a:gd name="connsiteY275" fmla="*/ 2591574 h 4267200"/>
              <a:gd name="connsiteX276" fmla="*/ 10294485 w 12192000"/>
              <a:gd name="connsiteY276" fmla="*/ 2991809 h 4267200"/>
              <a:gd name="connsiteX277" fmla="*/ 10327850 w 12192000"/>
              <a:gd name="connsiteY277" fmla="*/ 2826310 h 4267200"/>
              <a:gd name="connsiteX278" fmla="*/ 10364099 w 12192000"/>
              <a:gd name="connsiteY278" fmla="*/ 2660098 h 4267200"/>
              <a:gd name="connsiteX279" fmla="*/ 10404725 w 12192000"/>
              <a:gd name="connsiteY279" fmla="*/ 2516991 h 4267200"/>
              <a:gd name="connsiteX280" fmla="*/ 10478071 w 12192000"/>
              <a:gd name="connsiteY280" fmla="*/ 2114122 h 4267200"/>
              <a:gd name="connsiteX281" fmla="*/ 10468916 w 12192000"/>
              <a:gd name="connsiteY281" fmla="*/ 2032338 h 4267200"/>
              <a:gd name="connsiteX282" fmla="*/ 10573132 w 12192000"/>
              <a:gd name="connsiteY282" fmla="*/ 1991479 h 4267200"/>
              <a:gd name="connsiteX283" fmla="*/ 11066880 w 12192000"/>
              <a:gd name="connsiteY283" fmla="*/ 2371770 h 4267200"/>
              <a:gd name="connsiteX284" fmla="*/ 10573132 w 12192000"/>
              <a:gd name="connsiteY284" fmla="*/ 1991479 h 4267200"/>
              <a:gd name="connsiteX285" fmla="*/ 6591670 w 12192000"/>
              <a:gd name="connsiteY285" fmla="*/ 1988277 h 4267200"/>
              <a:gd name="connsiteX286" fmla="*/ 6747349 w 12192000"/>
              <a:gd name="connsiteY286" fmla="*/ 2160069 h 4267200"/>
              <a:gd name="connsiteX287" fmla="*/ 6760943 w 12192000"/>
              <a:gd name="connsiteY287" fmla="*/ 2177686 h 4267200"/>
              <a:gd name="connsiteX288" fmla="*/ 7021065 w 12192000"/>
              <a:gd name="connsiteY288" fmla="*/ 2498102 h 4267200"/>
              <a:gd name="connsiteX289" fmla="*/ 7155223 w 12192000"/>
              <a:gd name="connsiteY289" fmla="*/ 2650386 h 4267200"/>
              <a:gd name="connsiteX290" fmla="*/ 7203167 w 12192000"/>
              <a:gd name="connsiteY290" fmla="*/ 2697288 h 4267200"/>
              <a:gd name="connsiteX291" fmla="*/ 6937703 w 12192000"/>
              <a:gd name="connsiteY291" fmla="*/ 2321981 h 4267200"/>
              <a:gd name="connsiteX292" fmla="*/ 6591670 w 12192000"/>
              <a:gd name="connsiteY292" fmla="*/ 1988277 h 4267200"/>
              <a:gd name="connsiteX293" fmla="*/ 5798671 w 12192000"/>
              <a:gd name="connsiteY293" fmla="*/ 1981601 h 4267200"/>
              <a:gd name="connsiteX294" fmla="*/ 5754709 w 12192000"/>
              <a:gd name="connsiteY294" fmla="*/ 2071454 h 4267200"/>
              <a:gd name="connsiteX295" fmla="*/ 5763044 w 12192000"/>
              <a:gd name="connsiteY295" fmla="*/ 2842206 h 4267200"/>
              <a:gd name="connsiteX296" fmla="*/ 5764974 w 12192000"/>
              <a:gd name="connsiteY296" fmla="*/ 2799609 h 4267200"/>
              <a:gd name="connsiteX297" fmla="*/ 5767665 w 12192000"/>
              <a:gd name="connsiteY297" fmla="*/ 2666409 h 4267200"/>
              <a:gd name="connsiteX298" fmla="*/ 5763055 w 12192000"/>
              <a:gd name="connsiteY298" fmla="*/ 2579705 h 4267200"/>
              <a:gd name="connsiteX299" fmla="*/ 5758079 w 12192000"/>
              <a:gd name="connsiteY299" fmla="*/ 2492508 h 4267200"/>
              <a:gd name="connsiteX300" fmla="*/ 5779325 w 12192000"/>
              <a:gd name="connsiteY300" fmla="*/ 2197069 h 4267200"/>
              <a:gd name="connsiteX301" fmla="*/ 5798671 w 12192000"/>
              <a:gd name="connsiteY301" fmla="*/ 1981601 h 4267200"/>
              <a:gd name="connsiteX302" fmla="*/ 5829202 w 12192000"/>
              <a:gd name="connsiteY302" fmla="*/ 1971679 h 4267200"/>
              <a:gd name="connsiteX303" fmla="*/ 5809558 w 12192000"/>
              <a:gd name="connsiteY303" fmla="*/ 2198043 h 4267200"/>
              <a:gd name="connsiteX304" fmla="*/ 5788653 w 12192000"/>
              <a:gd name="connsiteY304" fmla="*/ 2489430 h 4267200"/>
              <a:gd name="connsiteX305" fmla="*/ 5793439 w 12192000"/>
              <a:gd name="connsiteY305" fmla="*/ 2575235 h 4267200"/>
              <a:gd name="connsiteX306" fmla="*/ 5796837 w 12192000"/>
              <a:gd name="connsiteY306" fmla="*/ 2637633 h 4267200"/>
              <a:gd name="connsiteX307" fmla="*/ 5818614 w 12192000"/>
              <a:gd name="connsiteY307" fmla="*/ 2473055 h 4267200"/>
              <a:gd name="connsiteX308" fmla="*/ 5829202 w 12192000"/>
              <a:gd name="connsiteY308" fmla="*/ 1971679 h 4267200"/>
              <a:gd name="connsiteX309" fmla="*/ 10578769 w 12192000"/>
              <a:gd name="connsiteY309" fmla="*/ 1962963 h 4267200"/>
              <a:gd name="connsiteX310" fmla="*/ 11073823 w 12192000"/>
              <a:gd name="connsiteY310" fmla="*/ 2338658 h 4267200"/>
              <a:gd name="connsiteX311" fmla="*/ 10578769 w 12192000"/>
              <a:gd name="connsiteY311" fmla="*/ 1962963 h 4267200"/>
              <a:gd name="connsiteX312" fmla="*/ 5911389 w 12192000"/>
              <a:gd name="connsiteY312" fmla="*/ 1898371 h 4267200"/>
              <a:gd name="connsiteX313" fmla="*/ 6237627 w 12192000"/>
              <a:gd name="connsiteY313" fmla="*/ 2231921 h 4267200"/>
              <a:gd name="connsiteX314" fmla="*/ 5911389 w 12192000"/>
              <a:gd name="connsiteY314" fmla="*/ 1898371 h 4267200"/>
              <a:gd name="connsiteX315" fmla="*/ 6944437 w 12192000"/>
              <a:gd name="connsiteY315" fmla="*/ 1575402 h 4267200"/>
              <a:gd name="connsiteX316" fmla="*/ 6304730 w 12192000"/>
              <a:gd name="connsiteY316" fmla="*/ 1766654 h 4267200"/>
              <a:gd name="connsiteX317" fmla="*/ 6944437 w 12192000"/>
              <a:gd name="connsiteY317" fmla="*/ 1575402 h 4267200"/>
              <a:gd name="connsiteX318" fmla="*/ 7019523 w 12192000"/>
              <a:gd name="connsiteY318" fmla="*/ 1519450 h 4267200"/>
              <a:gd name="connsiteX319" fmla="*/ 6298091 w 12192000"/>
              <a:gd name="connsiteY319" fmla="*/ 1737122 h 4267200"/>
              <a:gd name="connsiteX320" fmla="*/ 7019523 w 12192000"/>
              <a:gd name="connsiteY320" fmla="*/ 1519450 h 4267200"/>
              <a:gd name="connsiteX321" fmla="*/ 2399523 w 12192000"/>
              <a:gd name="connsiteY321" fmla="*/ 1428234 h 4267200"/>
              <a:gd name="connsiteX322" fmla="*/ 2224982 w 12192000"/>
              <a:gd name="connsiteY322" fmla="*/ 1826201 h 4267200"/>
              <a:gd name="connsiteX323" fmla="*/ 2096099 w 12192000"/>
              <a:gd name="connsiteY323" fmla="*/ 2345900 h 4267200"/>
              <a:gd name="connsiteX324" fmla="*/ 2283317 w 12192000"/>
              <a:gd name="connsiteY324" fmla="*/ 1796925 h 4267200"/>
              <a:gd name="connsiteX325" fmla="*/ 2448558 w 12192000"/>
              <a:gd name="connsiteY325" fmla="*/ 1373435 h 4267200"/>
              <a:gd name="connsiteX326" fmla="*/ 2312521 w 12192000"/>
              <a:gd name="connsiteY326" fmla="*/ 1806140 h 4267200"/>
              <a:gd name="connsiteX327" fmla="*/ 2127533 w 12192000"/>
              <a:gd name="connsiteY327" fmla="*/ 2348380 h 4267200"/>
              <a:gd name="connsiteX328" fmla="*/ 2358080 w 12192000"/>
              <a:gd name="connsiteY328" fmla="*/ 1866134 h 4267200"/>
              <a:gd name="connsiteX329" fmla="*/ 2407436 w 12192000"/>
              <a:gd name="connsiteY329" fmla="*/ 1651070 h 4267200"/>
              <a:gd name="connsiteX330" fmla="*/ 2448558 w 12192000"/>
              <a:gd name="connsiteY330" fmla="*/ 1373435 h 4267200"/>
              <a:gd name="connsiteX331" fmla="*/ 278707 w 12192000"/>
              <a:gd name="connsiteY331" fmla="*/ 1352270 h 4267200"/>
              <a:gd name="connsiteX332" fmla="*/ 321570 w 12192000"/>
              <a:gd name="connsiteY332" fmla="*/ 1861610 h 4267200"/>
              <a:gd name="connsiteX333" fmla="*/ 294281 w 12192000"/>
              <a:gd name="connsiteY333" fmla="*/ 1440658 h 4267200"/>
              <a:gd name="connsiteX334" fmla="*/ 1423821 w 12192000"/>
              <a:gd name="connsiteY334" fmla="*/ 1351958 h 4267200"/>
              <a:gd name="connsiteX335" fmla="*/ 1638521 w 12192000"/>
              <a:gd name="connsiteY335" fmla="*/ 1908470 h 4267200"/>
              <a:gd name="connsiteX336" fmla="*/ 1754199 w 12192000"/>
              <a:gd name="connsiteY336" fmla="*/ 2149284 h 4267200"/>
              <a:gd name="connsiteX337" fmla="*/ 1908359 w 12192000"/>
              <a:gd name="connsiteY337" fmla="*/ 2364988 h 4267200"/>
              <a:gd name="connsiteX338" fmla="*/ 1647661 w 12192000"/>
              <a:gd name="connsiteY338" fmla="*/ 1825945 h 4267200"/>
              <a:gd name="connsiteX339" fmla="*/ 1423821 w 12192000"/>
              <a:gd name="connsiteY339" fmla="*/ 1351958 h 4267200"/>
              <a:gd name="connsiteX340" fmla="*/ 9518298 w 12192000"/>
              <a:gd name="connsiteY340" fmla="*/ 1338235 h 4267200"/>
              <a:gd name="connsiteX341" fmla="*/ 9838009 w 12192000"/>
              <a:gd name="connsiteY341" fmla="*/ 2272553 h 4267200"/>
              <a:gd name="connsiteX342" fmla="*/ 9805906 w 12192000"/>
              <a:gd name="connsiteY342" fmla="*/ 2159819 h 4267200"/>
              <a:gd name="connsiteX343" fmla="*/ 9801623 w 12192000"/>
              <a:gd name="connsiteY343" fmla="*/ 2142555 h 4267200"/>
              <a:gd name="connsiteX344" fmla="*/ 9628671 w 12192000"/>
              <a:gd name="connsiteY344" fmla="*/ 1617375 h 4267200"/>
              <a:gd name="connsiteX345" fmla="*/ 9598299 w 12192000"/>
              <a:gd name="connsiteY345" fmla="*/ 1544643 h 4267200"/>
              <a:gd name="connsiteX346" fmla="*/ 9518298 w 12192000"/>
              <a:gd name="connsiteY346" fmla="*/ 1338235 h 4267200"/>
              <a:gd name="connsiteX347" fmla="*/ 1431890 w 12192000"/>
              <a:gd name="connsiteY347" fmla="*/ 1306475 h 4267200"/>
              <a:gd name="connsiteX348" fmla="*/ 1507597 w 12192000"/>
              <a:gd name="connsiteY348" fmla="*/ 1446132 h 4267200"/>
              <a:gd name="connsiteX349" fmla="*/ 1674586 w 12192000"/>
              <a:gd name="connsiteY349" fmla="*/ 1813832 h 4267200"/>
              <a:gd name="connsiteX350" fmla="*/ 1815950 w 12192000"/>
              <a:gd name="connsiteY350" fmla="*/ 2128564 h 4267200"/>
              <a:gd name="connsiteX351" fmla="*/ 1984242 w 12192000"/>
              <a:gd name="connsiteY351" fmla="*/ 2430829 h 4267200"/>
              <a:gd name="connsiteX352" fmla="*/ 2014023 w 12192000"/>
              <a:gd name="connsiteY352" fmla="*/ 2450995 h 4267200"/>
              <a:gd name="connsiteX353" fmla="*/ 1747337 w 12192000"/>
              <a:gd name="connsiteY353" fmla="*/ 1855264 h 4267200"/>
              <a:gd name="connsiteX354" fmla="*/ 1533749 w 12192000"/>
              <a:gd name="connsiteY354" fmla="*/ 1478656 h 4267200"/>
              <a:gd name="connsiteX355" fmla="*/ 1431890 w 12192000"/>
              <a:gd name="connsiteY355" fmla="*/ 1306475 h 4267200"/>
              <a:gd name="connsiteX356" fmla="*/ 5052692 w 12192000"/>
              <a:gd name="connsiteY356" fmla="*/ 1292994 h 4267200"/>
              <a:gd name="connsiteX357" fmla="*/ 5200661 w 12192000"/>
              <a:gd name="connsiteY357" fmla="*/ 1635186 h 4267200"/>
              <a:gd name="connsiteX358" fmla="*/ 5297138 w 12192000"/>
              <a:gd name="connsiteY358" fmla="*/ 1906351 h 4267200"/>
              <a:gd name="connsiteX359" fmla="*/ 5052692 w 12192000"/>
              <a:gd name="connsiteY359" fmla="*/ 1292994 h 4267200"/>
              <a:gd name="connsiteX360" fmla="*/ 9528078 w 12192000"/>
              <a:gd name="connsiteY360" fmla="*/ 1278636 h 4267200"/>
              <a:gd name="connsiteX361" fmla="*/ 9623946 w 12192000"/>
              <a:gd name="connsiteY361" fmla="*/ 1534260 h 4267200"/>
              <a:gd name="connsiteX362" fmla="*/ 9654858 w 12192000"/>
              <a:gd name="connsiteY362" fmla="*/ 1607218 h 4267200"/>
              <a:gd name="connsiteX363" fmla="*/ 9826304 w 12192000"/>
              <a:gd name="connsiteY363" fmla="*/ 2125320 h 4267200"/>
              <a:gd name="connsiteX364" fmla="*/ 9701198 w 12192000"/>
              <a:gd name="connsiteY364" fmla="*/ 1646797 h 4267200"/>
              <a:gd name="connsiteX365" fmla="*/ 9528078 w 12192000"/>
              <a:gd name="connsiteY365" fmla="*/ 1278636 h 4267200"/>
              <a:gd name="connsiteX366" fmla="*/ 5009948 w 12192000"/>
              <a:gd name="connsiteY366" fmla="*/ 1273619 h 4267200"/>
              <a:gd name="connsiteX367" fmla="*/ 5121777 w 12192000"/>
              <a:gd name="connsiteY367" fmla="*/ 1654213 h 4267200"/>
              <a:gd name="connsiteX368" fmla="*/ 5293545 w 12192000"/>
              <a:gd name="connsiteY368" fmla="*/ 2072247 h 4267200"/>
              <a:gd name="connsiteX369" fmla="*/ 5294042 w 12192000"/>
              <a:gd name="connsiteY369" fmla="*/ 2065019 h 4267200"/>
              <a:gd name="connsiteX370" fmla="*/ 5171936 w 12192000"/>
              <a:gd name="connsiteY370" fmla="*/ 1647613 h 4267200"/>
              <a:gd name="connsiteX371" fmla="*/ 5009948 w 12192000"/>
              <a:gd name="connsiteY371" fmla="*/ 1273619 h 4267200"/>
              <a:gd name="connsiteX372" fmla="*/ 655236 w 12192000"/>
              <a:gd name="connsiteY372" fmla="*/ 1268632 h 4267200"/>
              <a:gd name="connsiteX373" fmla="*/ 839521 w 12192000"/>
              <a:gd name="connsiteY373" fmla="*/ 1685315 h 4267200"/>
              <a:gd name="connsiteX374" fmla="*/ 1109416 w 12192000"/>
              <a:gd name="connsiteY374" fmla="*/ 2061663 h 4267200"/>
              <a:gd name="connsiteX375" fmla="*/ 1298300 w 12192000"/>
              <a:gd name="connsiteY375" fmla="*/ 2247742 h 4267200"/>
              <a:gd name="connsiteX376" fmla="*/ 1125871 w 12192000"/>
              <a:gd name="connsiteY376" fmla="*/ 1989513 h 4267200"/>
              <a:gd name="connsiteX377" fmla="*/ 981574 w 12192000"/>
              <a:gd name="connsiteY377" fmla="*/ 1783157 h 4267200"/>
              <a:gd name="connsiteX378" fmla="*/ 922198 w 12192000"/>
              <a:gd name="connsiteY378" fmla="*/ 1677437 h 4267200"/>
              <a:gd name="connsiteX379" fmla="*/ 869293 w 12192000"/>
              <a:gd name="connsiteY379" fmla="*/ 1583214 h 4267200"/>
              <a:gd name="connsiteX380" fmla="*/ 751431 w 12192000"/>
              <a:gd name="connsiteY380" fmla="*/ 1405731 h 4267200"/>
              <a:gd name="connsiteX381" fmla="*/ 6516292 w 12192000"/>
              <a:gd name="connsiteY381" fmla="*/ 1263064 h 4267200"/>
              <a:gd name="connsiteX382" fmla="*/ 5736320 w 12192000"/>
              <a:gd name="connsiteY382" fmla="*/ 1501803 h 4267200"/>
              <a:gd name="connsiteX383" fmla="*/ 6516292 w 12192000"/>
              <a:gd name="connsiteY383" fmla="*/ 1263064 h 4267200"/>
              <a:gd name="connsiteX384" fmla="*/ 291466 w 12192000"/>
              <a:gd name="connsiteY384" fmla="*/ 1250369 h 4267200"/>
              <a:gd name="connsiteX385" fmla="*/ 323180 w 12192000"/>
              <a:gd name="connsiteY385" fmla="*/ 1435283 h 4267200"/>
              <a:gd name="connsiteX386" fmla="*/ 349381 w 12192000"/>
              <a:gd name="connsiteY386" fmla="*/ 1875041 h 4267200"/>
              <a:gd name="connsiteX387" fmla="*/ 374363 w 12192000"/>
              <a:gd name="connsiteY387" fmla="*/ 1506494 h 4267200"/>
              <a:gd name="connsiteX388" fmla="*/ 302168 w 12192000"/>
              <a:gd name="connsiteY388" fmla="*/ 1274495 h 4267200"/>
              <a:gd name="connsiteX389" fmla="*/ 291466 w 12192000"/>
              <a:gd name="connsiteY389" fmla="*/ 1250369 h 4267200"/>
              <a:gd name="connsiteX390" fmla="*/ 678222 w 12192000"/>
              <a:gd name="connsiteY390" fmla="*/ 1248670 h 4267200"/>
              <a:gd name="connsiteX391" fmla="*/ 775536 w 12192000"/>
              <a:gd name="connsiteY391" fmla="*/ 1388015 h 4267200"/>
              <a:gd name="connsiteX392" fmla="*/ 894529 w 12192000"/>
              <a:gd name="connsiteY392" fmla="*/ 1567739 h 4267200"/>
              <a:gd name="connsiteX393" fmla="*/ 948000 w 12192000"/>
              <a:gd name="connsiteY393" fmla="*/ 1663088 h 4267200"/>
              <a:gd name="connsiteX394" fmla="*/ 1006812 w 12192000"/>
              <a:gd name="connsiteY394" fmla="*/ 1767683 h 4267200"/>
              <a:gd name="connsiteX395" fmla="*/ 1149133 w 12192000"/>
              <a:gd name="connsiteY395" fmla="*/ 1971513 h 4267200"/>
              <a:gd name="connsiteX396" fmla="*/ 1333952 w 12192000"/>
              <a:gd name="connsiteY396" fmla="*/ 2251620 h 4267200"/>
              <a:gd name="connsiteX397" fmla="*/ 1337329 w 12192000"/>
              <a:gd name="connsiteY397" fmla="*/ 2258350 h 4267200"/>
              <a:gd name="connsiteX398" fmla="*/ 1014726 w 12192000"/>
              <a:gd name="connsiteY398" fmla="*/ 1615556 h 4267200"/>
              <a:gd name="connsiteX399" fmla="*/ 678222 w 12192000"/>
              <a:gd name="connsiteY399" fmla="*/ 1248670 h 4267200"/>
              <a:gd name="connsiteX400" fmla="*/ 9441752 w 12192000"/>
              <a:gd name="connsiteY400" fmla="*/ 1245311 h 4267200"/>
              <a:gd name="connsiteX401" fmla="*/ 9278979 w 12192000"/>
              <a:gd name="connsiteY401" fmla="*/ 1406236 h 4267200"/>
              <a:gd name="connsiteX402" fmla="*/ 9235540 w 12192000"/>
              <a:gd name="connsiteY402" fmla="*/ 1546869 h 4267200"/>
              <a:gd name="connsiteX403" fmla="*/ 9264074 w 12192000"/>
              <a:gd name="connsiteY403" fmla="*/ 1557016 h 4267200"/>
              <a:gd name="connsiteX404" fmla="*/ 9441752 w 12192000"/>
              <a:gd name="connsiteY404" fmla="*/ 1245311 h 4267200"/>
              <a:gd name="connsiteX405" fmla="*/ 6691602 w 12192000"/>
              <a:gd name="connsiteY405" fmla="*/ 1140573 h 4267200"/>
              <a:gd name="connsiteX406" fmla="*/ 6571100 w 12192000"/>
              <a:gd name="connsiteY406" fmla="*/ 1183662 h 4267200"/>
              <a:gd name="connsiteX407" fmla="*/ 6241687 w 12192000"/>
              <a:gd name="connsiteY407" fmla="*/ 1257600 h 4267200"/>
              <a:gd name="connsiteX408" fmla="*/ 5693009 w 12192000"/>
              <a:gd name="connsiteY408" fmla="*/ 1478256 h 4267200"/>
              <a:gd name="connsiteX409" fmla="*/ 6548420 w 12192000"/>
              <a:gd name="connsiteY409" fmla="*/ 1214599 h 4267200"/>
              <a:gd name="connsiteX410" fmla="*/ 6605473 w 12192000"/>
              <a:gd name="connsiteY410" fmla="*/ 1184686 h 4267200"/>
              <a:gd name="connsiteX411" fmla="*/ 6691602 w 12192000"/>
              <a:gd name="connsiteY411" fmla="*/ 1140573 h 4267200"/>
              <a:gd name="connsiteX412" fmla="*/ 4002475 w 12192000"/>
              <a:gd name="connsiteY412" fmla="*/ 1037802 h 4267200"/>
              <a:gd name="connsiteX413" fmla="*/ 4000324 w 12192000"/>
              <a:gd name="connsiteY413" fmla="*/ 1039362 h 4267200"/>
              <a:gd name="connsiteX414" fmla="*/ 4002862 w 12192000"/>
              <a:gd name="connsiteY414" fmla="*/ 1042866 h 4267200"/>
              <a:gd name="connsiteX415" fmla="*/ 4002475 w 12192000"/>
              <a:gd name="connsiteY415" fmla="*/ 1037802 h 4267200"/>
              <a:gd name="connsiteX416" fmla="*/ 506322 w 12192000"/>
              <a:gd name="connsiteY416" fmla="*/ 1020997 h 4267200"/>
              <a:gd name="connsiteX417" fmla="*/ 533068 w 12192000"/>
              <a:gd name="connsiteY417" fmla="*/ 1029409 h 4267200"/>
              <a:gd name="connsiteX418" fmla="*/ 1232525 w 12192000"/>
              <a:gd name="connsiteY418" fmla="*/ 1804675 h 4267200"/>
              <a:gd name="connsiteX419" fmla="*/ 1388858 w 12192000"/>
              <a:gd name="connsiteY419" fmla="*/ 2368011 h 4267200"/>
              <a:gd name="connsiteX420" fmla="*/ 1384098 w 12192000"/>
              <a:gd name="connsiteY420" fmla="*/ 2378125 h 4267200"/>
              <a:gd name="connsiteX421" fmla="*/ 1425393 w 12192000"/>
              <a:gd name="connsiteY421" fmla="*/ 2589124 h 4267200"/>
              <a:gd name="connsiteX422" fmla="*/ 1424001 w 12192000"/>
              <a:gd name="connsiteY422" fmla="*/ 2597541 h 4267200"/>
              <a:gd name="connsiteX423" fmla="*/ 2152729 w 12192000"/>
              <a:gd name="connsiteY423" fmla="*/ 2864487 h 4267200"/>
              <a:gd name="connsiteX424" fmla="*/ 2020609 w 12192000"/>
              <a:gd name="connsiteY424" fmla="*/ 2539671 h 4267200"/>
              <a:gd name="connsiteX425" fmla="*/ 2018920 w 12192000"/>
              <a:gd name="connsiteY425" fmla="*/ 2536309 h 4267200"/>
              <a:gd name="connsiteX426" fmla="*/ 1342441 w 12192000"/>
              <a:gd name="connsiteY426" fmla="*/ 1173017 h 4267200"/>
              <a:gd name="connsiteX427" fmla="*/ 1367925 w 12192000"/>
              <a:gd name="connsiteY427" fmla="*/ 1135648 h 4267200"/>
              <a:gd name="connsiteX428" fmla="*/ 1771401 w 12192000"/>
              <a:gd name="connsiteY428" fmla="*/ 1806673 h 4267200"/>
              <a:gd name="connsiteX429" fmla="*/ 1972385 w 12192000"/>
              <a:gd name="connsiteY429" fmla="*/ 2198735 h 4267200"/>
              <a:gd name="connsiteX430" fmla="*/ 2040892 w 12192000"/>
              <a:gd name="connsiteY430" fmla="*/ 2405205 h 4267200"/>
              <a:gd name="connsiteX431" fmla="*/ 2131689 w 12192000"/>
              <a:gd name="connsiteY431" fmla="*/ 1936926 h 4267200"/>
              <a:gd name="connsiteX432" fmla="*/ 2454820 w 12192000"/>
              <a:gd name="connsiteY432" fmla="*/ 1248808 h 4267200"/>
              <a:gd name="connsiteX433" fmla="*/ 2492512 w 12192000"/>
              <a:gd name="connsiteY433" fmla="*/ 1302920 h 4267200"/>
              <a:gd name="connsiteX434" fmla="*/ 2081216 w 12192000"/>
              <a:gd name="connsiteY434" fmla="*/ 2527513 h 4267200"/>
              <a:gd name="connsiteX435" fmla="*/ 2081211 w 12192000"/>
              <a:gd name="connsiteY435" fmla="*/ 2528916 h 4267200"/>
              <a:gd name="connsiteX436" fmla="*/ 2199067 w 12192000"/>
              <a:gd name="connsiteY436" fmla="*/ 2884061 h 4267200"/>
              <a:gd name="connsiteX437" fmla="*/ 3192586 w 12192000"/>
              <a:gd name="connsiteY437" fmla="*/ 3411496 h 4267200"/>
              <a:gd name="connsiteX438" fmla="*/ 3182620 w 12192000"/>
              <a:gd name="connsiteY438" fmla="*/ 3483279 h 4267200"/>
              <a:gd name="connsiteX439" fmla="*/ 2435119 w 12192000"/>
              <a:gd name="connsiteY439" fmla="*/ 3080173 h 4267200"/>
              <a:gd name="connsiteX440" fmla="*/ 2410152 w 12192000"/>
              <a:gd name="connsiteY440" fmla="*/ 3063751 h 4267200"/>
              <a:gd name="connsiteX441" fmla="*/ 2408099 w 12192000"/>
              <a:gd name="connsiteY441" fmla="*/ 3064403 h 4267200"/>
              <a:gd name="connsiteX442" fmla="*/ 2407218 w 12192000"/>
              <a:gd name="connsiteY442" fmla="*/ 3070324 h 4267200"/>
              <a:gd name="connsiteX443" fmla="*/ 2380138 w 12192000"/>
              <a:gd name="connsiteY443" fmla="*/ 3099341 h 4267200"/>
              <a:gd name="connsiteX444" fmla="*/ 1765923 w 12192000"/>
              <a:gd name="connsiteY444" fmla="*/ 3581043 h 4267200"/>
              <a:gd name="connsiteX445" fmla="*/ 1702258 w 12192000"/>
              <a:gd name="connsiteY445" fmla="*/ 3612286 h 4267200"/>
              <a:gd name="connsiteX446" fmla="*/ 1538370 w 12192000"/>
              <a:gd name="connsiteY446" fmla="*/ 3811804 h 4267200"/>
              <a:gd name="connsiteX447" fmla="*/ 1325720 w 12192000"/>
              <a:gd name="connsiteY447" fmla="*/ 4125411 h 4267200"/>
              <a:gd name="connsiteX448" fmla="*/ 1206279 w 12192000"/>
              <a:gd name="connsiteY448" fmla="*/ 4267200 h 4267200"/>
              <a:gd name="connsiteX449" fmla="*/ 1115040 w 12192000"/>
              <a:gd name="connsiteY449" fmla="*/ 4267200 h 4267200"/>
              <a:gd name="connsiteX450" fmla="*/ 1258195 w 12192000"/>
              <a:gd name="connsiteY450" fmla="*/ 4099624 h 4267200"/>
              <a:gd name="connsiteX451" fmla="*/ 1423113 w 12192000"/>
              <a:gd name="connsiteY451" fmla="*/ 3874565 h 4267200"/>
              <a:gd name="connsiteX452" fmla="*/ 1260565 w 12192000"/>
              <a:gd name="connsiteY452" fmla="*/ 4031982 h 4267200"/>
              <a:gd name="connsiteX453" fmla="*/ 1073327 w 12192000"/>
              <a:gd name="connsiteY453" fmla="*/ 4218727 h 4267200"/>
              <a:gd name="connsiteX454" fmla="*/ 1032294 w 12192000"/>
              <a:gd name="connsiteY454" fmla="*/ 4267200 h 4267200"/>
              <a:gd name="connsiteX455" fmla="*/ 993830 w 12192000"/>
              <a:gd name="connsiteY455" fmla="*/ 4267200 h 4267200"/>
              <a:gd name="connsiteX456" fmla="*/ 1051860 w 12192000"/>
              <a:gd name="connsiteY456" fmla="*/ 4198693 h 4267200"/>
              <a:gd name="connsiteX457" fmla="*/ 1240607 w 12192000"/>
              <a:gd name="connsiteY457" fmla="*/ 4010401 h 4267200"/>
              <a:gd name="connsiteX458" fmla="*/ 1310106 w 12192000"/>
              <a:gd name="connsiteY458" fmla="*/ 3943217 h 4267200"/>
              <a:gd name="connsiteX459" fmla="*/ 952103 w 12192000"/>
              <a:gd name="connsiteY459" fmla="*/ 4265972 h 4267200"/>
              <a:gd name="connsiteX460" fmla="*/ 951207 w 12192000"/>
              <a:gd name="connsiteY460" fmla="*/ 4267200 h 4267200"/>
              <a:gd name="connsiteX461" fmla="*/ 862760 w 12192000"/>
              <a:gd name="connsiteY461" fmla="*/ 4267200 h 4267200"/>
              <a:gd name="connsiteX462" fmla="*/ 909145 w 12192000"/>
              <a:gd name="connsiteY462" fmla="*/ 4199225 h 4267200"/>
              <a:gd name="connsiteX463" fmla="*/ 1214067 w 12192000"/>
              <a:gd name="connsiteY463" fmla="*/ 3908561 h 4267200"/>
              <a:gd name="connsiteX464" fmla="*/ 640967 w 12192000"/>
              <a:gd name="connsiteY464" fmla="*/ 4105601 h 4267200"/>
              <a:gd name="connsiteX465" fmla="*/ 372807 w 12192000"/>
              <a:gd name="connsiteY465" fmla="*/ 4243651 h 4267200"/>
              <a:gd name="connsiteX466" fmla="*/ 332830 w 12192000"/>
              <a:gd name="connsiteY466" fmla="*/ 4267200 h 4267200"/>
              <a:gd name="connsiteX467" fmla="*/ 168301 w 12192000"/>
              <a:gd name="connsiteY467" fmla="*/ 4267200 h 4267200"/>
              <a:gd name="connsiteX468" fmla="*/ 278002 w 12192000"/>
              <a:gd name="connsiteY468" fmla="*/ 4201399 h 4267200"/>
              <a:gd name="connsiteX469" fmla="*/ 527241 w 12192000"/>
              <a:gd name="connsiteY469" fmla="*/ 4065078 h 4267200"/>
              <a:gd name="connsiteX470" fmla="*/ 1510397 w 12192000"/>
              <a:gd name="connsiteY470" fmla="*/ 3684705 h 4267200"/>
              <a:gd name="connsiteX471" fmla="*/ 1146550 w 12192000"/>
              <a:gd name="connsiteY471" fmla="*/ 3802012 h 4267200"/>
              <a:gd name="connsiteX472" fmla="*/ 698834 w 12192000"/>
              <a:gd name="connsiteY472" fmla="*/ 3952272 h 4267200"/>
              <a:gd name="connsiteX473" fmla="*/ 192528 w 12192000"/>
              <a:gd name="connsiteY473" fmla="*/ 4236299 h 4267200"/>
              <a:gd name="connsiteX474" fmla="*/ 148586 w 12192000"/>
              <a:gd name="connsiteY474" fmla="*/ 4267200 h 4267200"/>
              <a:gd name="connsiteX475" fmla="*/ 98116 w 12192000"/>
              <a:gd name="connsiteY475" fmla="*/ 4267200 h 4267200"/>
              <a:gd name="connsiteX476" fmla="*/ 169669 w 12192000"/>
              <a:gd name="connsiteY476" fmla="*/ 4216852 h 4267200"/>
              <a:gd name="connsiteX477" fmla="*/ 687572 w 12192000"/>
              <a:gd name="connsiteY477" fmla="*/ 3925629 h 4267200"/>
              <a:gd name="connsiteX478" fmla="*/ 1138365 w 12192000"/>
              <a:gd name="connsiteY478" fmla="*/ 3774515 h 4267200"/>
              <a:gd name="connsiteX479" fmla="*/ 1505579 w 12192000"/>
              <a:gd name="connsiteY479" fmla="*/ 3655526 h 4267200"/>
              <a:gd name="connsiteX480" fmla="*/ 1313114 w 12192000"/>
              <a:gd name="connsiteY480" fmla="*/ 3655216 h 4267200"/>
              <a:gd name="connsiteX481" fmla="*/ 1109304 w 12192000"/>
              <a:gd name="connsiteY481" fmla="*/ 3669030 h 4267200"/>
              <a:gd name="connsiteX482" fmla="*/ 258951 w 12192000"/>
              <a:gd name="connsiteY482" fmla="*/ 4111994 h 4267200"/>
              <a:gd name="connsiteX483" fmla="*/ 80807 w 12192000"/>
              <a:gd name="connsiteY483" fmla="*/ 4267200 h 4267200"/>
              <a:gd name="connsiteX484" fmla="*/ 0 w 12192000"/>
              <a:gd name="connsiteY484" fmla="*/ 4267200 h 4267200"/>
              <a:gd name="connsiteX485" fmla="*/ 0 w 12192000"/>
              <a:gd name="connsiteY485" fmla="*/ 4233763 h 4267200"/>
              <a:gd name="connsiteX486" fmla="*/ 36881 w 12192000"/>
              <a:gd name="connsiteY486" fmla="*/ 4200118 h 4267200"/>
              <a:gd name="connsiteX487" fmla="*/ 910534 w 12192000"/>
              <a:gd name="connsiteY487" fmla="*/ 3629753 h 4267200"/>
              <a:gd name="connsiteX488" fmla="*/ 1578717 w 12192000"/>
              <a:gd name="connsiteY488" fmla="*/ 3575982 h 4267200"/>
              <a:gd name="connsiteX489" fmla="*/ 2338780 w 12192000"/>
              <a:gd name="connsiteY489" fmla="*/ 3033725 h 4267200"/>
              <a:gd name="connsiteX490" fmla="*/ 1807991 w 12192000"/>
              <a:gd name="connsiteY490" fmla="*/ 2807184 h 4267200"/>
              <a:gd name="connsiteX491" fmla="*/ 1416358 w 12192000"/>
              <a:gd name="connsiteY491" fmla="*/ 3112571 h 4267200"/>
              <a:gd name="connsiteX492" fmla="*/ 939066 w 12192000"/>
              <a:gd name="connsiteY492" fmla="*/ 3378798 h 4267200"/>
              <a:gd name="connsiteX493" fmla="*/ 115099 w 12192000"/>
              <a:gd name="connsiteY493" fmla="*/ 3607650 h 4267200"/>
              <a:gd name="connsiteX494" fmla="*/ 97284 w 12192000"/>
              <a:gd name="connsiteY494" fmla="*/ 3520393 h 4267200"/>
              <a:gd name="connsiteX495" fmla="*/ 922050 w 12192000"/>
              <a:gd name="connsiteY495" fmla="*/ 3074867 h 4267200"/>
              <a:gd name="connsiteX496" fmla="*/ 1405265 w 12192000"/>
              <a:gd name="connsiteY496" fmla="*/ 3016319 h 4267200"/>
              <a:gd name="connsiteX497" fmla="*/ 1407512 w 12192000"/>
              <a:gd name="connsiteY497" fmla="*/ 3018001 h 4267200"/>
              <a:gd name="connsiteX498" fmla="*/ 1726266 w 12192000"/>
              <a:gd name="connsiteY498" fmla="*/ 2777274 h 4267200"/>
              <a:gd name="connsiteX499" fmla="*/ 625390 w 12192000"/>
              <a:gd name="connsiteY499" fmla="*/ 2514541 h 4267200"/>
              <a:gd name="connsiteX500" fmla="*/ 619799 w 12192000"/>
              <a:gd name="connsiteY500" fmla="*/ 2527180 h 4267200"/>
              <a:gd name="connsiteX501" fmla="*/ 310030 w 12192000"/>
              <a:gd name="connsiteY501" fmla="*/ 2771818 h 4267200"/>
              <a:gd name="connsiteX502" fmla="*/ 173877 w 12192000"/>
              <a:gd name="connsiteY502" fmla="*/ 2937056 h 4267200"/>
              <a:gd name="connsiteX503" fmla="*/ 77889 w 12192000"/>
              <a:gd name="connsiteY503" fmla="*/ 3138440 h 4267200"/>
              <a:gd name="connsiteX504" fmla="*/ 0 w 12192000"/>
              <a:gd name="connsiteY504" fmla="*/ 3271395 h 4267200"/>
              <a:gd name="connsiteX505" fmla="*/ 0 w 12192000"/>
              <a:gd name="connsiteY505" fmla="*/ 3153002 h 4267200"/>
              <a:gd name="connsiteX506" fmla="*/ 2386 w 12192000"/>
              <a:gd name="connsiteY506" fmla="*/ 3149203 h 4267200"/>
              <a:gd name="connsiteX507" fmla="*/ 89753 w 12192000"/>
              <a:gd name="connsiteY507" fmla="*/ 2987702 h 4267200"/>
              <a:gd name="connsiteX508" fmla="*/ 76869 w 12192000"/>
              <a:gd name="connsiteY508" fmla="*/ 3005404 h 4267200"/>
              <a:gd name="connsiteX509" fmla="*/ 32049 w 12192000"/>
              <a:gd name="connsiteY509" fmla="*/ 3065814 h 4267200"/>
              <a:gd name="connsiteX510" fmla="*/ 0 w 12192000"/>
              <a:gd name="connsiteY510" fmla="*/ 3108744 h 4267200"/>
              <a:gd name="connsiteX511" fmla="*/ 0 w 12192000"/>
              <a:gd name="connsiteY511" fmla="*/ 3058059 h 4267200"/>
              <a:gd name="connsiteX512" fmla="*/ 7610 w 12192000"/>
              <a:gd name="connsiteY512" fmla="*/ 3047889 h 4267200"/>
              <a:gd name="connsiteX513" fmla="*/ 52419 w 12192000"/>
              <a:gd name="connsiteY513" fmla="*/ 2987479 h 4267200"/>
              <a:gd name="connsiteX514" fmla="*/ 59142 w 12192000"/>
              <a:gd name="connsiteY514" fmla="*/ 2978488 h 4267200"/>
              <a:gd name="connsiteX515" fmla="*/ 0 w 12192000"/>
              <a:gd name="connsiteY515" fmla="*/ 3015334 h 4267200"/>
              <a:gd name="connsiteX516" fmla="*/ 0 w 12192000"/>
              <a:gd name="connsiteY516" fmla="*/ 2914286 h 4267200"/>
              <a:gd name="connsiteX517" fmla="*/ 36383 w 12192000"/>
              <a:gd name="connsiteY517" fmla="*/ 2901128 h 4267200"/>
              <a:gd name="connsiteX518" fmla="*/ 156329 w 12192000"/>
              <a:gd name="connsiteY518" fmla="*/ 2840533 h 4267200"/>
              <a:gd name="connsiteX519" fmla="*/ 358355 w 12192000"/>
              <a:gd name="connsiteY519" fmla="*/ 2620471 h 4267200"/>
              <a:gd name="connsiteX520" fmla="*/ 510577 w 12192000"/>
              <a:gd name="connsiteY520" fmla="*/ 2501244 h 4267200"/>
              <a:gd name="connsiteX521" fmla="*/ 211967 w 12192000"/>
              <a:gd name="connsiteY521" fmla="*/ 2479171 h 4267200"/>
              <a:gd name="connsiteX522" fmla="*/ 0 w 12192000"/>
              <a:gd name="connsiteY522" fmla="*/ 2476398 h 4267200"/>
              <a:gd name="connsiteX523" fmla="*/ 0 w 12192000"/>
              <a:gd name="connsiteY523" fmla="*/ 2389189 h 4267200"/>
              <a:gd name="connsiteX524" fmla="*/ 103062 w 12192000"/>
              <a:gd name="connsiteY524" fmla="*/ 2389518 h 4267200"/>
              <a:gd name="connsiteX525" fmla="*/ 510734 w 12192000"/>
              <a:gd name="connsiteY525" fmla="*/ 2416201 h 4267200"/>
              <a:gd name="connsiteX526" fmla="*/ 279257 w 12192000"/>
              <a:gd name="connsiteY526" fmla="*/ 2092102 h 4267200"/>
              <a:gd name="connsiteX527" fmla="*/ 65265 w 12192000"/>
              <a:gd name="connsiteY527" fmla="*/ 2006049 h 4267200"/>
              <a:gd name="connsiteX528" fmla="*/ 0 w 12192000"/>
              <a:gd name="connsiteY528" fmla="*/ 1982532 h 4267200"/>
              <a:gd name="connsiteX529" fmla="*/ 0 w 12192000"/>
              <a:gd name="connsiteY529" fmla="*/ 1912789 h 4267200"/>
              <a:gd name="connsiteX530" fmla="*/ 97460 w 12192000"/>
              <a:gd name="connsiteY530" fmla="*/ 1953725 h 4267200"/>
              <a:gd name="connsiteX531" fmla="*/ 221272 w 12192000"/>
              <a:gd name="connsiteY531" fmla="*/ 1980766 h 4267200"/>
              <a:gd name="connsiteX532" fmla="*/ 116765 w 12192000"/>
              <a:gd name="connsiteY532" fmla="*/ 1911033 h 4267200"/>
              <a:gd name="connsiteX533" fmla="*/ 16405 w 12192000"/>
              <a:gd name="connsiteY533" fmla="*/ 1803412 h 4267200"/>
              <a:gd name="connsiteX534" fmla="*/ 0 w 12192000"/>
              <a:gd name="connsiteY534" fmla="*/ 1784777 h 4267200"/>
              <a:gd name="connsiteX535" fmla="*/ 0 w 12192000"/>
              <a:gd name="connsiteY535" fmla="*/ 1740082 h 4267200"/>
              <a:gd name="connsiteX536" fmla="*/ 39394 w 12192000"/>
              <a:gd name="connsiteY536" fmla="*/ 1784856 h 4267200"/>
              <a:gd name="connsiteX537" fmla="*/ 135813 w 12192000"/>
              <a:gd name="connsiteY537" fmla="*/ 1888838 h 4267200"/>
              <a:gd name="connsiteX538" fmla="*/ 242575 w 12192000"/>
              <a:gd name="connsiteY538" fmla="*/ 1958841 h 4267200"/>
              <a:gd name="connsiteX539" fmla="*/ 82197 w 12192000"/>
              <a:gd name="connsiteY539" fmla="*/ 1754826 h 4267200"/>
              <a:gd name="connsiteX540" fmla="*/ 0 w 12192000"/>
              <a:gd name="connsiteY540" fmla="*/ 1679650 h 4267200"/>
              <a:gd name="connsiteX541" fmla="*/ 0 w 12192000"/>
              <a:gd name="connsiteY541" fmla="*/ 1602463 h 4267200"/>
              <a:gd name="connsiteX542" fmla="*/ 84689 w 12192000"/>
              <a:gd name="connsiteY542" fmla="*/ 1677442 h 4267200"/>
              <a:gd name="connsiteX543" fmla="*/ 298437 w 12192000"/>
              <a:gd name="connsiteY543" fmla="*/ 1968019 h 4267200"/>
              <a:gd name="connsiteX544" fmla="*/ 227269 w 12192000"/>
              <a:gd name="connsiteY544" fmla="*/ 1114064 h 4267200"/>
              <a:gd name="connsiteX545" fmla="*/ 248003 w 12192000"/>
              <a:gd name="connsiteY545" fmla="*/ 1089613 h 4267200"/>
              <a:gd name="connsiteX546" fmla="*/ 427020 w 12192000"/>
              <a:gd name="connsiteY546" fmla="*/ 1619803 h 4267200"/>
              <a:gd name="connsiteX547" fmla="*/ 340345 w 12192000"/>
              <a:gd name="connsiteY547" fmla="*/ 2027739 h 4267200"/>
              <a:gd name="connsiteX548" fmla="*/ 360865 w 12192000"/>
              <a:gd name="connsiteY548" fmla="*/ 2044827 h 4267200"/>
              <a:gd name="connsiteX549" fmla="*/ 560414 w 12192000"/>
              <a:gd name="connsiteY549" fmla="*/ 2421457 h 4267200"/>
              <a:gd name="connsiteX550" fmla="*/ 1359703 w 12192000"/>
              <a:gd name="connsiteY550" fmla="*/ 2578554 h 4267200"/>
              <a:gd name="connsiteX551" fmla="*/ 1359422 w 12192000"/>
              <a:gd name="connsiteY551" fmla="*/ 2577994 h 4267200"/>
              <a:gd name="connsiteX552" fmla="*/ 828701 w 12192000"/>
              <a:gd name="connsiteY552" fmla="*/ 1839520 h 4267200"/>
              <a:gd name="connsiteX553" fmla="*/ 494427 w 12192000"/>
              <a:gd name="connsiteY553" fmla="*/ 1092333 h 4267200"/>
              <a:gd name="connsiteX554" fmla="*/ 506322 w 12192000"/>
              <a:gd name="connsiteY554" fmla="*/ 1020997 h 4267200"/>
              <a:gd name="connsiteX555" fmla="*/ 4570198 w 12192000"/>
              <a:gd name="connsiteY555" fmla="*/ 978081 h 4267200"/>
              <a:gd name="connsiteX556" fmla="*/ 4523691 w 12192000"/>
              <a:gd name="connsiteY556" fmla="*/ 1127776 h 4267200"/>
              <a:gd name="connsiteX557" fmla="*/ 4509875 w 12192000"/>
              <a:gd name="connsiteY557" fmla="*/ 1167552 h 4267200"/>
              <a:gd name="connsiteX558" fmla="*/ 4478168 w 12192000"/>
              <a:gd name="connsiteY558" fmla="*/ 1260735 h 4267200"/>
              <a:gd name="connsiteX559" fmla="*/ 4409309 w 12192000"/>
              <a:gd name="connsiteY559" fmla="*/ 1666996 h 4267200"/>
              <a:gd name="connsiteX560" fmla="*/ 4370031 w 12192000"/>
              <a:gd name="connsiteY560" fmla="*/ 1955666 h 4267200"/>
              <a:gd name="connsiteX561" fmla="*/ 4570198 w 12192000"/>
              <a:gd name="connsiteY561" fmla="*/ 978081 h 4267200"/>
              <a:gd name="connsiteX562" fmla="*/ 12149131 w 12192000"/>
              <a:gd name="connsiteY562" fmla="*/ 959050 h 4267200"/>
              <a:gd name="connsiteX563" fmla="*/ 12105664 w 12192000"/>
              <a:gd name="connsiteY563" fmla="*/ 1006960 h 4267200"/>
              <a:gd name="connsiteX564" fmla="*/ 11883102 w 12192000"/>
              <a:gd name="connsiteY564" fmla="*/ 1184424 h 4267200"/>
              <a:gd name="connsiteX565" fmla="*/ 11665174 w 12192000"/>
              <a:gd name="connsiteY565" fmla="*/ 1317493 h 4267200"/>
              <a:gd name="connsiteX566" fmla="*/ 11590337 w 12192000"/>
              <a:gd name="connsiteY566" fmla="*/ 1348256 h 4267200"/>
              <a:gd name="connsiteX567" fmla="*/ 11492588 w 12192000"/>
              <a:gd name="connsiteY567" fmla="*/ 1390573 h 4267200"/>
              <a:gd name="connsiteX568" fmla="*/ 11888865 w 12192000"/>
              <a:gd name="connsiteY568" fmla="*/ 1220988 h 4267200"/>
              <a:gd name="connsiteX569" fmla="*/ 12149131 w 12192000"/>
              <a:gd name="connsiteY569" fmla="*/ 959050 h 4267200"/>
              <a:gd name="connsiteX570" fmla="*/ 4557898 w 12192000"/>
              <a:gd name="connsiteY570" fmla="*/ 900011 h 4267200"/>
              <a:gd name="connsiteX571" fmla="*/ 4344840 w 12192000"/>
              <a:gd name="connsiteY571" fmla="*/ 1922038 h 4267200"/>
              <a:gd name="connsiteX572" fmla="*/ 4378710 w 12192000"/>
              <a:gd name="connsiteY572" fmla="*/ 1665516 h 4267200"/>
              <a:gd name="connsiteX573" fmla="*/ 4448798 w 12192000"/>
              <a:gd name="connsiteY573" fmla="*/ 1253024 h 4267200"/>
              <a:gd name="connsiteX574" fmla="*/ 4480315 w 12192000"/>
              <a:gd name="connsiteY574" fmla="*/ 1158454 h 4267200"/>
              <a:gd name="connsiteX575" fmla="*/ 4494133 w 12192000"/>
              <a:gd name="connsiteY575" fmla="*/ 1118676 h 4267200"/>
              <a:gd name="connsiteX576" fmla="*/ 4557898 w 12192000"/>
              <a:gd name="connsiteY576" fmla="*/ 900011 h 4267200"/>
              <a:gd name="connsiteX577" fmla="*/ 5870151 w 12192000"/>
              <a:gd name="connsiteY577" fmla="*/ 898890 h 4267200"/>
              <a:gd name="connsiteX578" fmla="*/ 5861335 w 12192000"/>
              <a:gd name="connsiteY578" fmla="*/ 899177 h 4267200"/>
              <a:gd name="connsiteX579" fmla="*/ 5843702 w 12192000"/>
              <a:gd name="connsiteY579" fmla="*/ 899748 h 4267200"/>
              <a:gd name="connsiteX580" fmla="*/ 5651107 w 12192000"/>
              <a:gd name="connsiteY580" fmla="*/ 920306 h 4267200"/>
              <a:gd name="connsiteX581" fmla="*/ 5459407 w 12192000"/>
              <a:gd name="connsiteY581" fmla="*/ 940975 h 4267200"/>
              <a:gd name="connsiteX582" fmla="*/ 5374846 w 12192000"/>
              <a:gd name="connsiteY582" fmla="*/ 941988 h 4267200"/>
              <a:gd name="connsiteX583" fmla="*/ 5256105 w 12192000"/>
              <a:gd name="connsiteY583" fmla="*/ 945632 h 4267200"/>
              <a:gd name="connsiteX584" fmla="*/ 5107071 w 12192000"/>
              <a:gd name="connsiteY584" fmla="*/ 969720 h 4267200"/>
              <a:gd name="connsiteX585" fmla="*/ 4998681 w 12192000"/>
              <a:gd name="connsiteY585" fmla="*/ 988771 h 4267200"/>
              <a:gd name="connsiteX586" fmla="*/ 5870151 w 12192000"/>
              <a:gd name="connsiteY586" fmla="*/ 898890 h 4267200"/>
              <a:gd name="connsiteX587" fmla="*/ 12190084 w 12192000"/>
              <a:gd name="connsiteY587" fmla="*/ 854709 h 4267200"/>
              <a:gd name="connsiteX588" fmla="*/ 12162947 w 12192000"/>
              <a:gd name="connsiteY588" fmla="*/ 879275 h 4267200"/>
              <a:gd name="connsiteX589" fmla="*/ 11721478 w 12192000"/>
              <a:gd name="connsiteY589" fmla="*/ 1216434 h 4267200"/>
              <a:gd name="connsiteX590" fmla="*/ 11680712 w 12192000"/>
              <a:gd name="connsiteY590" fmla="*/ 1239730 h 4267200"/>
              <a:gd name="connsiteX591" fmla="*/ 11505347 w 12192000"/>
              <a:gd name="connsiteY591" fmla="*/ 1352837 h 4267200"/>
              <a:gd name="connsiteX592" fmla="*/ 11580962 w 12192000"/>
              <a:gd name="connsiteY592" fmla="*/ 1321759 h 4267200"/>
              <a:gd name="connsiteX593" fmla="*/ 11654234 w 12192000"/>
              <a:gd name="connsiteY593" fmla="*/ 1291618 h 4267200"/>
              <a:gd name="connsiteX594" fmla="*/ 11867274 w 12192000"/>
              <a:gd name="connsiteY594" fmla="*/ 1160983 h 4267200"/>
              <a:gd name="connsiteX595" fmla="*/ 12086035 w 12192000"/>
              <a:gd name="connsiteY595" fmla="*/ 986418 h 4267200"/>
              <a:gd name="connsiteX596" fmla="*/ 12190084 w 12192000"/>
              <a:gd name="connsiteY596" fmla="*/ 854709 h 4267200"/>
              <a:gd name="connsiteX597" fmla="*/ 5504425 w 12192000"/>
              <a:gd name="connsiteY597" fmla="*/ 848067 h 4267200"/>
              <a:gd name="connsiteX598" fmla="*/ 4968849 w 12192000"/>
              <a:gd name="connsiteY598" fmla="*/ 962318 h 4267200"/>
              <a:gd name="connsiteX599" fmla="*/ 5104039 w 12192000"/>
              <a:gd name="connsiteY599" fmla="*/ 940634 h 4267200"/>
              <a:gd name="connsiteX600" fmla="*/ 5256311 w 12192000"/>
              <a:gd name="connsiteY600" fmla="*/ 916490 h 4267200"/>
              <a:gd name="connsiteX601" fmla="*/ 5377381 w 12192000"/>
              <a:gd name="connsiteY601" fmla="*/ 912671 h 4267200"/>
              <a:gd name="connsiteX602" fmla="*/ 5460148 w 12192000"/>
              <a:gd name="connsiteY602" fmla="*/ 911442 h 4267200"/>
              <a:gd name="connsiteX603" fmla="*/ 5648971 w 12192000"/>
              <a:gd name="connsiteY603" fmla="*/ 891331 h 4267200"/>
              <a:gd name="connsiteX604" fmla="*/ 5844807 w 12192000"/>
              <a:gd name="connsiteY604" fmla="*/ 870718 h 4267200"/>
              <a:gd name="connsiteX605" fmla="*/ 5862975 w 12192000"/>
              <a:gd name="connsiteY605" fmla="*/ 869756 h 4267200"/>
              <a:gd name="connsiteX606" fmla="*/ 5920887 w 12192000"/>
              <a:gd name="connsiteY606" fmla="*/ 865929 h 4267200"/>
              <a:gd name="connsiteX607" fmla="*/ 5504425 w 12192000"/>
              <a:gd name="connsiteY607" fmla="*/ 848067 h 4267200"/>
              <a:gd name="connsiteX608" fmla="*/ 8924104 w 12192000"/>
              <a:gd name="connsiteY608" fmla="*/ 777000 h 4267200"/>
              <a:gd name="connsiteX609" fmla="*/ 8921999 w 12192000"/>
              <a:gd name="connsiteY609" fmla="*/ 794136 h 4267200"/>
              <a:gd name="connsiteX610" fmla="*/ 8916066 w 12192000"/>
              <a:gd name="connsiteY610" fmla="*/ 843129 h 4267200"/>
              <a:gd name="connsiteX611" fmla="*/ 8909852 w 12192000"/>
              <a:gd name="connsiteY611" fmla="*/ 1005313 h 4267200"/>
              <a:gd name="connsiteX612" fmla="*/ 8936982 w 12192000"/>
              <a:gd name="connsiteY612" fmla="*/ 1614896 h 4267200"/>
              <a:gd name="connsiteX613" fmla="*/ 8939706 w 12192000"/>
              <a:gd name="connsiteY613" fmla="*/ 1632791 h 4267200"/>
              <a:gd name="connsiteX614" fmla="*/ 8946691 w 12192000"/>
              <a:gd name="connsiteY614" fmla="*/ 1680170 h 4267200"/>
              <a:gd name="connsiteX615" fmla="*/ 8947643 w 12192000"/>
              <a:gd name="connsiteY615" fmla="*/ 1649028 h 4267200"/>
              <a:gd name="connsiteX616" fmla="*/ 8931687 w 12192000"/>
              <a:gd name="connsiteY616" fmla="*/ 871628 h 4267200"/>
              <a:gd name="connsiteX617" fmla="*/ 8929804 w 12192000"/>
              <a:gd name="connsiteY617" fmla="*/ 850229 h 4267200"/>
              <a:gd name="connsiteX618" fmla="*/ 8924104 w 12192000"/>
              <a:gd name="connsiteY618" fmla="*/ 777000 h 4267200"/>
              <a:gd name="connsiteX619" fmla="*/ 8951219 w 12192000"/>
              <a:gd name="connsiteY619" fmla="*/ 764662 h 4267200"/>
              <a:gd name="connsiteX620" fmla="*/ 8957270 w 12192000"/>
              <a:gd name="connsiteY620" fmla="*/ 847698 h 4267200"/>
              <a:gd name="connsiteX621" fmla="*/ 8959153 w 12192000"/>
              <a:gd name="connsiteY621" fmla="*/ 869097 h 4267200"/>
              <a:gd name="connsiteX622" fmla="*/ 8976081 w 12192000"/>
              <a:gd name="connsiteY622" fmla="*/ 1619865 h 4267200"/>
              <a:gd name="connsiteX623" fmla="*/ 8951219 w 12192000"/>
              <a:gd name="connsiteY623" fmla="*/ 764662 h 4267200"/>
              <a:gd name="connsiteX624" fmla="*/ 8898081 w 12192000"/>
              <a:gd name="connsiteY624" fmla="*/ 630137 h 4267200"/>
              <a:gd name="connsiteX625" fmla="*/ 8910095 w 12192000"/>
              <a:gd name="connsiteY625" fmla="*/ 1626691 h 4267200"/>
              <a:gd name="connsiteX626" fmla="*/ 8908822 w 12192000"/>
              <a:gd name="connsiteY626" fmla="*/ 1619067 h 4267200"/>
              <a:gd name="connsiteX627" fmla="*/ 8881669 w 12192000"/>
              <a:gd name="connsiteY627" fmla="*/ 1004967 h 4267200"/>
              <a:gd name="connsiteX628" fmla="*/ 8888265 w 12192000"/>
              <a:gd name="connsiteY628" fmla="*/ 840369 h 4267200"/>
              <a:gd name="connsiteX629" fmla="*/ 8894429 w 12192000"/>
              <a:gd name="connsiteY629" fmla="*/ 790831 h 4267200"/>
              <a:gd name="connsiteX630" fmla="*/ 8898081 w 12192000"/>
              <a:gd name="connsiteY630" fmla="*/ 630137 h 4267200"/>
              <a:gd name="connsiteX631" fmla="*/ 11491396 w 12192000"/>
              <a:gd name="connsiteY631" fmla="*/ 623931 h 4267200"/>
              <a:gd name="connsiteX632" fmla="*/ 11413329 w 12192000"/>
              <a:gd name="connsiteY632" fmla="*/ 662344 h 4267200"/>
              <a:gd name="connsiteX633" fmla="*/ 10966547 w 12192000"/>
              <a:gd name="connsiteY633" fmla="*/ 818916 h 4267200"/>
              <a:gd name="connsiteX634" fmla="*/ 10498883 w 12192000"/>
              <a:gd name="connsiteY634" fmla="*/ 1111507 h 4267200"/>
              <a:gd name="connsiteX635" fmla="*/ 10671292 w 12192000"/>
              <a:gd name="connsiteY635" fmla="*/ 1035777 h 4267200"/>
              <a:gd name="connsiteX636" fmla="*/ 10685894 w 12192000"/>
              <a:gd name="connsiteY636" fmla="*/ 1027151 h 4267200"/>
              <a:gd name="connsiteX637" fmla="*/ 11104337 w 12192000"/>
              <a:gd name="connsiteY637" fmla="*/ 817377 h 4267200"/>
              <a:gd name="connsiteX638" fmla="*/ 11491396 w 12192000"/>
              <a:gd name="connsiteY638" fmla="*/ 623931 h 4267200"/>
              <a:gd name="connsiteX639" fmla="*/ 10779304 w 12192000"/>
              <a:gd name="connsiteY639" fmla="*/ 584486 h 4267200"/>
              <a:gd name="connsiteX640" fmla="*/ 10658378 w 12192000"/>
              <a:gd name="connsiteY640" fmla="*/ 772788 h 4267200"/>
              <a:gd name="connsiteX641" fmla="*/ 10475581 w 12192000"/>
              <a:gd name="connsiteY641" fmla="*/ 1070739 h 4267200"/>
              <a:gd name="connsiteX642" fmla="*/ 10735178 w 12192000"/>
              <a:gd name="connsiteY642" fmla="*/ 693281 h 4267200"/>
              <a:gd name="connsiteX643" fmla="*/ 10132488 w 12192000"/>
              <a:gd name="connsiteY643" fmla="*/ 518596 h 4267200"/>
              <a:gd name="connsiteX644" fmla="*/ 9879465 w 12192000"/>
              <a:gd name="connsiteY644" fmla="*/ 567273 h 4267200"/>
              <a:gd name="connsiteX645" fmla="*/ 9364243 w 12192000"/>
              <a:gd name="connsiteY645" fmla="*/ 809468 h 4267200"/>
              <a:gd name="connsiteX646" fmla="*/ 9366655 w 12192000"/>
              <a:gd name="connsiteY646" fmla="*/ 809848 h 4267200"/>
              <a:gd name="connsiteX647" fmla="*/ 9914233 w 12192000"/>
              <a:gd name="connsiteY647" fmla="*/ 596159 h 4267200"/>
              <a:gd name="connsiteX648" fmla="*/ 10264524 w 12192000"/>
              <a:gd name="connsiteY648" fmla="*/ 501747 h 4267200"/>
              <a:gd name="connsiteX649" fmla="*/ 9922837 w 12192000"/>
              <a:gd name="connsiteY649" fmla="*/ 622979 h 4267200"/>
              <a:gd name="connsiteX650" fmla="*/ 9416908 w 12192000"/>
              <a:gd name="connsiteY650" fmla="*/ 818889 h 4267200"/>
              <a:gd name="connsiteX651" fmla="*/ 9418234 w 12192000"/>
              <a:gd name="connsiteY651" fmla="*/ 818810 h 4267200"/>
              <a:gd name="connsiteX652" fmla="*/ 10264524 w 12192000"/>
              <a:gd name="connsiteY652" fmla="*/ 501747 h 4267200"/>
              <a:gd name="connsiteX653" fmla="*/ 10802699 w 12192000"/>
              <a:gd name="connsiteY653" fmla="*/ 488163 h 4267200"/>
              <a:gd name="connsiteX654" fmla="*/ 10618739 w 12192000"/>
              <a:gd name="connsiteY654" fmla="*/ 734118 h 4267200"/>
              <a:gd name="connsiteX655" fmla="*/ 10604580 w 12192000"/>
              <a:gd name="connsiteY655" fmla="*/ 753877 h 4267200"/>
              <a:gd name="connsiteX656" fmla="*/ 10529643 w 12192000"/>
              <a:gd name="connsiteY656" fmla="*/ 867004 h 4267200"/>
              <a:gd name="connsiteX657" fmla="*/ 10462194 w 12192000"/>
              <a:gd name="connsiteY657" fmla="*/ 1035452 h 4267200"/>
              <a:gd name="connsiteX658" fmla="*/ 10635117 w 12192000"/>
              <a:gd name="connsiteY658" fmla="*/ 757788 h 4267200"/>
              <a:gd name="connsiteX659" fmla="*/ 10802699 w 12192000"/>
              <a:gd name="connsiteY659" fmla="*/ 488163 h 4267200"/>
              <a:gd name="connsiteX660" fmla="*/ 10359107 w 12192000"/>
              <a:gd name="connsiteY660" fmla="*/ 485136 h 4267200"/>
              <a:gd name="connsiteX661" fmla="*/ 9515108 w 12192000"/>
              <a:gd name="connsiteY661" fmla="*/ 825701 h 4267200"/>
              <a:gd name="connsiteX662" fmla="*/ 10359107 w 12192000"/>
              <a:gd name="connsiteY662" fmla="*/ 485136 h 4267200"/>
              <a:gd name="connsiteX663" fmla="*/ 11886089 w 12192000"/>
              <a:gd name="connsiteY663" fmla="*/ 483936 h 4267200"/>
              <a:gd name="connsiteX664" fmla="*/ 11622890 w 12192000"/>
              <a:gd name="connsiteY664" fmla="*/ 661575 h 4267200"/>
              <a:gd name="connsiteX665" fmla="*/ 11038640 w 12192000"/>
              <a:gd name="connsiteY665" fmla="*/ 996875 h 4267200"/>
              <a:gd name="connsiteX666" fmla="*/ 10561310 w 12192000"/>
              <a:gd name="connsiteY666" fmla="*/ 1145020 h 4267200"/>
              <a:gd name="connsiteX667" fmla="*/ 10675127 w 12192000"/>
              <a:gd name="connsiteY667" fmla="*/ 1163586 h 4267200"/>
              <a:gd name="connsiteX668" fmla="*/ 11120351 w 12192000"/>
              <a:gd name="connsiteY668" fmla="*/ 990907 h 4267200"/>
              <a:gd name="connsiteX669" fmla="*/ 11648506 w 12192000"/>
              <a:gd name="connsiteY669" fmla="*/ 680145 h 4267200"/>
              <a:gd name="connsiteX670" fmla="*/ 11886089 w 12192000"/>
              <a:gd name="connsiteY670" fmla="*/ 483936 h 4267200"/>
              <a:gd name="connsiteX671" fmla="*/ 3607114 w 12192000"/>
              <a:gd name="connsiteY671" fmla="*/ 467441 h 4267200"/>
              <a:gd name="connsiteX672" fmla="*/ 3296242 w 12192000"/>
              <a:gd name="connsiteY672" fmla="*/ 807991 h 4267200"/>
              <a:gd name="connsiteX673" fmla="*/ 3174674 w 12192000"/>
              <a:gd name="connsiteY673" fmla="*/ 919759 h 4267200"/>
              <a:gd name="connsiteX674" fmla="*/ 3042978 w 12192000"/>
              <a:gd name="connsiteY674" fmla="*/ 1054894 h 4267200"/>
              <a:gd name="connsiteX675" fmla="*/ 2968914 w 12192000"/>
              <a:gd name="connsiteY675" fmla="*/ 1133756 h 4267200"/>
              <a:gd name="connsiteX676" fmla="*/ 3103823 w 12192000"/>
              <a:gd name="connsiteY676" fmla="*/ 1026814 h 4267200"/>
              <a:gd name="connsiteX677" fmla="*/ 3607114 w 12192000"/>
              <a:gd name="connsiteY677" fmla="*/ 467441 h 4267200"/>
              <a:gd name="connsiteX678" fmla="*/ 10784544 w 12192000"/>
              <a:gd name="connsiteY678" fmla="*/ 465669 h 4267200"/>
              <a:gd name="connsiteX679" fmla="*/ 10426419 w 12192000"/>
              <a:gd name="connsiteY679" fmla="*/ 1062158 h 4267200"/>
              <a:gd name="connsiteX680" fmla="*/ 10471732 w 12192000"/>
              <a:gd name="connsiteY680" fmla="*/ 921679 h 4267200"/>
              <a:gd name="connsiteX681" fmla="*/ 10504824 w 12192000"/>
              <a:gd name="connsiteY681" fmla="*/ 852631 h 4267200"/>
              <a:gd name="connsiteX682" fmla="*/ 10582237 w 12192000"/>
              <a:gd name="connsiteY682" fmla="*/ 736692 h 4267200"/>
              <a:gd name="connsiteX683" fmla="*/ 10596401 w 12192000"/>
              <a:gd name="connsiteY683" fmla="*/ 716935 h 4267200"/>
              <a:gd name="connsiteX684" fmla="*/ 10784544 w 12192000"/>
              <a:gd name="connsiteY684" fmla="*/ 465669 h 4267200"/>
              <a:gd name="connsiteX685" fmla="*/ 11916494 w 12192000"/>
              <a:gd name="connsiteY685" fmla="*/ 422768 h 4267200"/>
              <a:gd name="connsiteX686" fmla="*/ 11703185 w 12192000"/>
              <a:gd name="connsiteY686" fmla="*/ 528178 h 4267200"/>
              <a:gd name="connsiteX687" fmla="*/ 11680755 w 12192000"/>
              <a:gd name="connsiteY687" fmla="*/ 543149 h 4267200"/>
              <a:gd name="connsiteX688" fmla="*/ 11116818 w 12192000"/>
              <a:gd name="connsiteY688" fmla="*/ 842623 h 4267200"/>
              <a:gd name="connsiteX689" fmla="*/ 10700164 w 12192000"/>
              <a:gd name="connsiteY689" fmla="*/ 1051220 h 4267200"/>
              <a:gd name="connsiteX690" fmla="*/ 10685570 w 12192000"/>
              <a:gd name="connsiteY690" fmla="*/ 1059849 h 4267200"/>
              <a:gd name="connsiteX691" fmla="*/ 10584288 w 12192000"/>
              <a:gd name="connsiteY691" fmla="*/ 1113543 h 4267200"/>
              <a:gd name="connsiteX692" fmla="*/ 11026698 w 12192000"/>
              <a:gd name="connsiteY692" fmla="*/ 971858 h 4267200"/>
              <a:gd name="connsiteX693" fmla="*/ 11607604 w 12192000"/>
              <a:gd name="connsiteY693" fmla="*/ 638368 h 4267200"/>
              <a:gd name="connsiteX694" fmla="*/ 11919452 w 12192000"/>
              <a:gd name="connsiteY694" fmla="*/ 423380 h 4267200"/>
              <a:gd name="connsiteX695" fmla="*/ 11916494 w 12192000"/>
              <a:gd name="connsiteY695" fmla="*/ 422768 h 4267200"/>
              <a:gd name="connsiteX696" fmla="*/ 8148168 w 12192000"/>
              <a:gd name="connsiteY696" fmla="*/ 416949 h 4267200"/>
              <a:gd name="connsiteX697" fmla="*/ 7862052 w 12192000"/>
              <a:gd name="connsiteY697" fmla="*/ 694330 h 4267200"/>
              <a:gd name="connsiteX698" fmla="*/ 7808002 w 12192000"/>
              <a:gd name="connsiteY698" fmla="*/ 759654 h 4267200"/>
              <a:gd name="connsiteX699" fmla="*/ 8295299 w 12192000"/>
              <a:gd name="connsiteY699" fmla="*/ 416143 h 4267200"/>
              <a:gd name="connsiteX700" fmla="*/ 8309124 w 12192000"/>
              <a:gd name="connsiteY700" fmla="*/ 534021 h 4267200"/>
              <a:gd name="connsiteX701" fmla="*/ 8293154 w 12192000"/>
              <a:gd name="connsiteY701" fmla="*/ 672115 h 4267200"/>
              <a:gd name="connsiteX702" fmla="*/ 8279099 w 12192000"/>
              <a:gd name="connsiteY702" fmla="*/ 769176 h 4267200"/>
              <a:gd name="connsiteX703" fmla="*/ 8309186 w 12192000"/>
              <a:gd name="connsiteY703" fmla="*/ 1060039 h 4267200"/>
              <a:gd name="connsiteX704" fmla="*/ 8410512 w 12192000"/>
              <a:gd name="connsiteY704" fmla="*/ 1511108 h 4267200"/>
              <a:gd name="connsiteX705" fmla="*/ 8351657 w 12192000"/>
              <a:gd name="connsiteY705" fmla="*/ 521768 h 4267200"/>
              <a:gd name="connsiteX706" fmla="*/ 8295299 w 12192000"/>
              <a:gd name="connsiteY706" fmla="*/ 416143 h 4267200"/>
              <a:gd name="connsiteX707" fmla="*/ 8266483 w 12192000"/>
              <a:gd name="connsiteY707" fmla="*/ 414244 h 4267200"/>
              <a:gd name="connsiteX708" fmla="*/ 8343425 w 12192000"/>
              <a:gd name="connsiteY708" fmla="*/ 1357811 h 4267200"/>
              <a:gd name="connsiteX709" fmla="*/ 8282114 w 12192000"/>
              <a:gd name="connsiteY709" fmla="*/ 1064671 h 4267200"/>
              <a:gd name="connsiteX710" fmla="*/ 8251298 w 12192000"/>
              <a:gd name="connsiteY710" fmla="*/ 766414 h 4267200"/>
              <a:gd name="connsiteX711" fmla="*/ 8265729 w 12192000"/>
              <a:gd name="connsiteY711" fmla="*/ 666939 h 4267200"/>
              <a:gd name="connsiteX712" fmla="*/ 8281494 w 12192000"/>
              <a:gd name="connsiteY712" fmla="*/ 533909 h 4267200"/>
              <a:gd name="connsiteX713" fmla="*/ 8266483 w 12192000"/>
              <a:gd name="connsiteY713" fmla="*/ 414244 h 4267200"/>
              <a:gd name="connsiteX714" fmla="*/ 8140802 w 12192000"/>
              <a:gd name="connsiteY714" fmla="*/ 388720 h 4267200"/>
              <a:gd name="connsiteX715" fmla="*/ 7860379 w 12192000"/>
              <a:gd name="connsiteY715" fmla="*/ 596411 h 4267200"/>
              <a:gd name="connsiteX716" fmla="*/ 7737688 w 12192000"/>
              <a:gd name="connsiteY716" fmla="*/ 790400 h 4267200"/>
              <a:gd name="connsiteX717" fmla="*/ 7726885 w 12192000"/>
              <a:gd name="connsiteY717" fmla="*/ 812869 h 4267200"/>
              <a:gd name="connsiteX718" fmla="*/ 7840490 w 12192000"/>
              <a:gd name="connsiteY718" fmla="*/ 676832 h 4267200"/>
              <a:gd name="connsiteX719" fmla="*/ 8140802 w 12192000"/>
              <a:gd name="connsiteY719" fmla="*/ 388720 h 4267200"/>
              <a:gd name="connsiteX720" fmla="*/ 3744487 w 12192000"/>
              <a:gd name="connsiteY720" fmla="*/ 383136 h 4267200"/>
              <a:gd name="connsiteX721" fmla="*/ 3970213 w 12192000"/>
              <a:gd name="connsiteY721" fmla="*/ 995559 h 4267200"/>
              <a:gd name="connsiteX722" fmla="*/ 3744487 w 12192000"/>
              <a:gd name="connsiteY722" fmla="*/ 383136 h 4267200"/>
              <a:gd name="connsiteX723" fmla="*/ 3624562 w 12192000"/>
              <a:gd name="connsiteY723" fmla="*/ 367041 h 4267200"/>
              <a:gd name="connsiteX724" fmla="*/ 3489712 w 12192000"/>
              <a:gd name="connsiteY724" fmla="*/ 485386 h 4267200"/>
              <a:gd name="connsiteX725" fmla="*/ 3182994 w 12192000"/>
              <a:gd name="connsiteY725" fmla="*/ 828265 h 4267200"/>
              <a:gd name="connsiteX726" fmla="*/ 2892114 w 12192000"/>
              <a:gd name="connsiteY726" fmla="*/ 1172635 h 4267200"/>
              <a:gd name="connsiteX727" fmla="*/ 3021459 w 12192000"/>
              <a:gd name="connsiteY727" fmla="*/ 1035385 h 4267200"/>
              <a:gd name="connsiteX728" fmla="*/ 3153873 w 12192000"/>
              <a:gd name="connsiteY728" fmla="*/ 898971 h 4267200"/>
              <a:gd name="connsiteX729" fmla="*/ 3276511 w 12192000"/>
              <a:gd name="connsiteY729" fmla="*/ 786423 h 4267200"/>
              <a:gd name="connsiteX730" fmla="*/ 3584154 w 12192000"/>
              <a:gd name="connsiteY730" fmla="*/ 448218 h 4267200"/>
              <a:gd name="connsiteX731" fmla="*/ 3624562 w 12192000"/>
              <a:gd name="connsiteY731" fmla="*/ 367041 h 4267200"/>
              <a:gd name="connsiteX732" fmla="*/ 3766672 w 12192000"/>
              <a:gd name="connsiteY732" fmla="*/ 359429 h 4267200"/>
              <a:gd name="connsiteX733" fmla="*/ 3996338 w 12192000"/>
              <a:gd name="connsiteY733" fmla="*/ 968237 h 4267200"/>
              <a:gd name="connsiteX734" fmla="*/ 3766672 w 12192000"/>
              <a:gd name="connsiteY734" fmla="*/ 359429 h 4267200"/>
              <a:gd name="connsiteX735" fmla="*/ 5805386 w 12192000"/>
              <a:gd name="connsiteY735" fmla="*/ 239240 h 4267200"/>
              <a:gd name="connsiteX736" fmla="*/ 5736947 w 12192000"/>
              <a:gd name="connsiteY736" fmla="*/ 261367 h 4267200"/>
              <a:gd name="connsiteX737" fmla="*/ 5427012 w 12192000"/>
              <a:gd name="connsiteY737" fmla="*/ 311272 h 4267200"/>
              <a:gd name="connsiteX738" fmla="*/ 5147818 w 12192000"/>
              <a:gd name="connsiteY738" fmla="*/ 322112 h 4267200"/>
              <a:gd name="connsiteX739" fmla="*/ 5060854 w 12192000"/>
              <a:gd name="connsiteY739" fmla="*/ 311882 h 4267200"/>
              <a:gd name="connsiteX740" fmla="*/ 4945989 w 12192000"/>
              <a:gd name="connsiteY740" fmla="*/ 300516 h 4267200"/>
              <a:gd name="connsiteX741" fmla="*/ 5410479 w 12192000"/>
              <a:gd name="connsiteY741" fmla="*/ 348434 h 4267200"/>
              <a:gd name="connsiteX742" fmla="*/ 5805386 w 12192000"/>
              <a:gd name="connsiteY742" fmla="*/ 239240 h 4267200"/>
              <a:gd name="connsiteX743" fmla="*/ 5905192 w 12192000"/>
              <a:gd name="connsiteY743" fmla="*/ 163079 h 4267200"/>
              <a:gd name="connsiteX744" fmla="*/ 5865655 w 12192000"/>
              <a:gd name="connsiteY744" fmla="*/ 171901 h 4267200"/>
              <a:gd name="connsiteX745" fmla="*/ 5259740 w 12192000"/>
              <a:gd name="connsiteY745" fmla="*/ 257013 h 4267200"/>
              <a:gd name="connsiteX746" fmla="*/ 5208466 w 12192000"/>
              <a:gd name="connsiteY746" fmla="*/ 257550 h 4267200"/>
              <a:gd name="connsiteX747" fmla="*/ 4980204 w 12192000"/>
              <a:gd name="connsiteY747" fmla="*/ 271903 h 4267200"/>
              <a:gd name="connsiteX748" fmla="*/ 5068068 w 12192000"/>
              <a:gd name="connsiteY748" fmla="*/ 282244 h 4267200"/>
              <a:gd name="connsiteX749" fmla="*/ 5153231 w 12192000"/>
              <a:gd name="connsiteY749" fmla="*/ 292240 h 4267200"/>
              <a:gd name="connsiteX750" fmla="*/ 5426491 w 12192000"/>
              <a:gd name="connsiteY750" fmla="*/ 281128 h 4267200"/>
              <a:gd name="connsiteX751" fmla="*/ 5731212 w 12192000"/>
              <a:gd name="connsiteY751" fmla="*/ 231951 h 4267200"/>
              <a:gd name="connsiteX752" fmla="*/ 5905192 w 12192000"/>
              <a:gd name="connsiteY752" fmla="*/ 163079 h 4267200"/>
              <a:gd name="connsiteX753" fmla="*/ 5944437 w 12192000"/>
              <a:gd name="connsiteY753" fmla="*/ 113829 h 4267200"/>
              <a:gd name="connsiteX754" fmla="*/ 5825032 w 12192000"/>
              <a:gd name="connsiteY754" fmla="*/ 146405 h 4267200"/>
              <a:gd name="connsiteX755" fmla="*/ 4955599 w 12192000"/>
              <a:gd name="connsiteY755" fmla="*/ 247008 h 4267200"/>
              <a:gd name="connsiteX756" fmla="*/ 5210104 w 12192000"/>
              <a:gd name="connsiteY756" fmla="*/ 228123 h 4267200"/>
              <a:gd name="connsiteX757" fmla="*/ 5261015 w 12192000"/>
              <a:gd name="connsiteY757" fmla="*/ 227087 h 4267200"/>
              <a:gd name="connsiteX758" fmla="*/ 5861181 w 12192000"/>
              <a:gd name="connsiteY758" fmla="*/ 143093 h 4267200"/>
              <a:gd name="connsiteX759" fmla="*/ 5961252 w 12192000"/>
              <a:gd name="connsiteY759" fmla="*/ 114820 h 4267200"/>
              <a:gd name="connsiteX760" fmla="*/ 5944437 w 12192000"/>
              <a:gd name="connsiteY760" fmla="*/ 113829 h 4267200"/>
              <a:gd name="connsiteX761" fmla="*/ 9095810 w 12192000"/>
              <a:gd name="connsiteY761" fmla="*/ 0 h 4267200"/>
              <a:gd name="connsiteX762" fmla="*/ 9215999 w 12192000"/>
              <a:gd name="connsiteY762" fmla="*/ 0 h 4267200"/>
              <a:gd name="connsiteX763" fmla="*/ 9250991 w 12192000"/>
              <a:gd name="connsiteY763" fmla="*/ 17650 h 4267200"/>
              <a:gd name="connsiteX764" fmla="*/ 9551793 w 12192000"/>
              <a:gd name="connsiteY764" fmla="*/ 69947 h 4267200"/>
              <a:gd name="connsiteX765" fmla="*/ 10211701 w 12192000"/>
              <a:gd name="connsiteY765" fmla="*/ 15192 h 4267200"/>
              <a:gd name="connsiteX766" fmla="*/ 9665014 w 12192000"/>
              <a:gd name="connsiteY766" fmla="*/ 41266 h 4267200"/>
              <a:gd name="connsiteX767" fmla="*/ 9382567 w 12192000"/>
              <a:gd name="connsiteY767" fmla="*/ 18583 h 4267200"/>
              <a:gd name="connsiteX768" fmla="*/ 9283159 w 12192000"/>
              <a:gd name="connsiteY768" fmla="*/ 0 h 4267200"/>
              <a:gd name="connsiteX769" fmla="*/ 9469266 w 12192000"/>
              <a:gd name="connsiteY769" fmla="*/ 0 h 4267200"/>
              <a:gd name="connsiteX770" fmla="*/ 9504117 w 12192000"/>
              <a:gd name="connsiteY770" fmla="*/ 4274 h 4267200"/>
              <a:gd name="connsiteX771" fmla="*/ 9667223 w 12192000"/>
              <a:gd name="connsiteY771" fmla="*/ 13232 h 4267200"/>
              <a:gd name="connsiteX772" fmla="*/ 9887703 w 12192000"/>
              <a:gd name="connsiteY772" fmla="*/ 12601 h 4267200"/>
              <a:gd name="connsiteX773" fmla="*/ 10088930 w 12192000"/>
              <a:gd name="connsiteY773" fmla="*/ 0 h 4267200"/>
              <a:gd name="connsiteX774" fmla="*/ 10544171 w 12192000"/>
              <a:gd name="connsiteY774" fmla="*/ 0 h 4267200"/>
              <a:gd name="connsiteX775" fmla="*/ 10392396 w 12192000"/>
              <a:gd name="connsiteY775" fmla="*/ 36772 h 4267200"/>
              <a:gd name="connsiteX776" fmla="*/ 9413803 w 12192000"/>
              <a:gd name="connsiteY776" fmla="*/ 131277 h 4267200"/>
              <a:gd name="connsiteX777" fmla="*/ 9174626 w 12192000"/>
              <a:gd name="connsiteY777" fmla="*/ 44983 h 4267200"/>
              <a:gd name="connsiteX778" fmla="*/ 8474998 w 12192000"/>
              <a:gd name="connsiteY778" fmla="*/ 0 h 4267200"/>
              <a:gd name="connsiteX779" fmla="*/ 8573502 w 12192000"/>
              <a:gd name="connsiteY779" fmla="*/ 0 h 4267200"/>
              <a:gd name="connsiteX780" fmla="*/ 8659539 w 12192000"/>
              <a:gd name="connsiteY780" fmla="*/ 117664 h 4267200"/>
              <a:gd name="connsiteX781" fmla="*/ 9248507 w 12192000"/>
              <a:gd name="connsiteY781" fmla="*/ 743734 h 4267200"/>
              <a:gd name="connsiteX782" fmla="*/ 9309457 w 12192000"/>
              <a:gd name="connsiteY782" fmla="*/ 795932 h 4267200"/>
              <a:gd name="connsiteX783" fmla="*/ 9785496 w 12192000"/>
              <a:gd name="connsiteY783" fmla="*/ 530713 h 4267200"/>
              <a:gd name="connsiteX784" fmla="*/ 10482828 w 12192000"/>
              <a:gd name="connsiteY784" fmla="*/ 399738 h 4267200"/>
              <a:gd name="connsiteX785" fmla="*/ 10468382 w 12192000"/>
              <a:gd name="connsiteY785" fmla="*/ 461219 h 4267200"/>
              <a:gd name="connsiteX786" fmla="*/ 9430790 w 12192000"/>
              <a:gd name="connsiteY786" fmla="*/ 895589 h 4267200"/>
              <a:gd name="connsiteX787" fmla="*/ 10019780 w 12192000"/>
              <a:gd name="connsiteY787" fmla="*/ 1298815 h 4267200"/>
              <a:gd name="connsiteX788" fmla="*/ 10372218 w 12192000"/>
              <a:gd name="connsiteY788" fmla="*/ 1146081 h 4267200"/>
              <a:gd name="connsiteX789" fmla="*/ 10896429 w 12192000"/>
              <a:gd name="connsiteY789" fmla="*/ 310883 h 4267200"/>
              <a:gd name="connsiteX790" fmla="*/ 10919735 w 12192000"/>
              <a:gd name="connsiteY790" fmla="*/ 318176 h 4267200"/>
              <a:gd name="connsiteX791" fmla="*/ 10637064 w 12192000"/>
              <a:gd name="connsiteY791" fmla="*/ 935661 h 4267200"/>
              <a:gd name="connsiteX792" fmla="*/ 10516995 w 12192000"/>
              <a:gd name="connsiteY792" fmla="*/ 1070245 h 4267200"/>
              <a:gd name="connsiteX793" fmla="*/ 10868835 w 12192000"/>
              <a:gd name="connsiteY793" fmla="*/ 815534 h 4267200"/>
              <a:gd name="connsiteX794" fmla="*/ 11704547 w 12192000"/>
              <a:gd name="connsiteY794" fmla="*/ 465665 h 4267200"/>
              <a:gd name="connsiteX795" fmla="*/ 12033562 w 12192000"/>
              <a:gd name="connsiteY795" fmla="*/ 350012 h 4267200"/>
              <a:gd name="connsiteX796" fmla="*/ 12025537 w 12192000"/>
              <a:gd name="connsiteY796" fmla="*/ 382666 h 4267200"/>
              <a:gd name="connsiteX797" fmla="*/ 11088649 w 12192000"/>
              <a:gd name="connsiteY797" fmla="*/ 1056676 h 4267200"/>
              <a:gd name="connsiteX798" fmla="*/ 10561600 w 12192000"/>
              <a:gd name="connsiteY798" fmla="*/ 1229477 h 4267200"/>
              <a:gd name="connsiteX799" fmla="*/ 10280797 w 12192000"/>
              <a:gd name="connsiteY799" fmla="*/ 1263181 h 4267200"/>
              <a:gd name="connsiteX800" fmla="*/ 10083376 w 12192000"/>
              <a:gd name="connsiteY800" fmla="*/ 1334114 h 4267200"/>
              <a:gd name="connsiteX801" fmla="*/ 10832582 w 12192000"/>
              <a:gd name="connsiteY801" fmla="*/ 1687356 h 4267200"/>
              <a:gd name="connsiteX802" fmla="*/ 10839263 w 12192000"/>
              <a:gd name="connsiteY802" fmla="*/ 1683743 h 4267200"/>
              <a:gd name="connsiteX803" fmla="*/ 11350910 w 12192000"/>
              <a:gd name="connsiteY803" fmla="*/ 1443899 h 4267200"/>
              <a:gd name="connsiteX804" fmla="*/ 11360346 w 12192000"/>
              <a:gd name="connsiteY804" fmla="*/ 1429225 h 4267200"/>
              <a:gd name="connsiteX805" fmla="*/ 12167580 w 12192000"/>
              <a:gd name="connsiteY805" fmla="*/ 789523 h 4267200"/>
              <a:gd name="connsiteX806" fmla="*/ 12192000 w 12192000"/>
              <a:gd name="connsiteY806" fmla="*/ 769876 h 4267200"/>
              <a:gd name="connsiteX807" fmla="*/ 12192000 w 12192000"/>
              <a:gd name="connsiteY807" fmla="*/ 802845 h 4267200"/>
              <a:gd name="connsiteX808" fmla="*/ 12173558 w 12192000"/>
              <a:gd name="connsiteY808" fmla="*/ 821317 h 4267200"/>
              <a:gd name="connsiteX809" fmla="*/ 12117398 w 12192000"/>
              <a:gd name="connsiteY809" fmla="*/ 877374 h 4267200"/>
              <a:gd name="connsiteX810" fmla="*/ 11472926 w 12192000"/>
              <a:gd name="connsiteY810" fmla="*/ 1344259 h 4267200"/>
              <a:gd name="connsiteX811" fmla="*/ 11666978 w 12192000"/>
              <a:gd name="connsiteY811" fmla="*/ 1215889 h 4267200"/>
              <a:gd name="connsiteX812" fmla="*/ 11707200 w 12192000"/>
              <a:gd name="connsiteY812" fmla="*/ 1192361 h 4267200"/>
              <a:gd name="connsiteX813" fmla="*/ 12144637 w 12192000"/>
              <a:gd name="connsiteY813" fmla="*/ 858646 h 4267200"/>
              <a:gd name="connsiteX814" fmla="*/ 12192000 w 12192000"/>
              <a:gd name="connsiteY814" fmla="*/ 810414 h 4267200"/>
              <a:gd name="connsiteX815" fmla="*/ 12192000 w 12192000"/>
              <a:gd name="connsiteY815" fmla="*/ 916439 h 4267200"/>
              <a:gd name="connsiteX816" fmla="*/ 12150630 w 12192000"/>
              <a:gd name="connsiteY816" fmla="*/ 982925 h 4267200"/>
              <a:gd name="connsiteX817" fmla="*/ 11389484 w 12192000"/>
              <a:gd name="connsiteY817" fmla="*/ 1469889 h 4267200"/>
              <a:gd name="connsiteX818" fmla="*/ 10923736 w 12192000"/>
              <a:gd name="connsiteY818" fmla="*/ 1721439 h 4267200"/>
              <a:gd name="connsiteX819" fmla="*/ 11091913 w 12192000"/>
              <a:gd name="connsiteY819" fmla="*/ 1780406 h 4267200"/>
              <a:gd name="connsiteX820" fmla="*/ 11771238 w 12192000"/>
              <a:gd name="connsiteY820" fmla="*/ 1944400 h 4267200"/>
              <a:gd name="connsiteX821" fmla="*/ 11783166 w 12192000"/>
              <a:gd name="connsiteY821" fmla="*/ 1931422 h 4267200"/>
              <a:gd name="connsiteX822" fmla="*/ 12131988 w 12192000"/>
              <a:gd name="connsiteY822" fmla="*/ 1574357 h 4267200"/>
              <a:gd name="connsiteX823" fmla="*/ 12192000 w 12192000"/>
              <a:gd name="connsiteY823" fmla="*/ 1537429 h 4267200"/>
              <a:gd name="connsiteX824" fmla="*/ 12192000 w 12192000"/>
              <a:gd name="connsiteY824" fmla="*/ 1589108 h 4267200"/>
              <a:gd name="connsiteX825" fmla="*/ 12112105 w 12192000"/>
              <a:gd name="connsiteY825" fmla="*/ 1640352 h 4267200"/>
              <a:gd name="connsiteX826" fmla="*/ 11849203 w 12192000"/>
              <a:gd name="connsiteY826" fmla="*/ 1900149 h 4267200"/>
              <a:gd name="connsiteX827" fmla="*/ 11946326 w 12192000"/>
              <a:gd name="connsiteY827" fmla="*/ 1822808 h 4267200"/>
              <a:gd name="connsiteX828" fmla="*/ 12055863 w 12192000"/>
              <a:gd name="connsiteY828" fmla="*/ 1735914 h 4267200"/>
              <a:gd name="connsiteX829" fmla="*/ 12150816 w 12192000"/>
              <a:gd name="connsiteY829" fmla="*/ 1678902 h 4267200"/>
              <a:gd name="connsiteX830" fmla="*/ 12192000 w 12192000"/>
              <a:gd name="connsiteY830" fmla="*/ 1655121 h 4267200"/>
              <a:gd name="connsiteX831" fmla="*/ 12192000 w 12192000"/>
              <a:gd name="connsiteY831" fmla="*/ 1686869 h 4267200"/>
              <a:gd name="connsiteX832" fmla="*/ 12163772 w 12192000"/>
              <a:gd name="connsiteY832" fmla="*/ 1703058 h 4267200"/>
              <a:gd name="connsiteX833" fmla="*/ 12070597 w 12192000"/>
              <a:gd name="connsiteY833" fmla="*/ 1758893 h 4267200"/>
              <a:gd name="connsiteX834" fmla="*/ 11963621 w 12192000"/>
              <a:gd name="connsiteY834" fmla="*/ 1844299 h 4267200"/>
              <a:gd name="connsiteX835" fmla="*/ 11886604 w 12192000"/>
              <a:gd name="connsiteY835" fmla="*/ 1907617 h 4267200"/>
              <a:gd name="connsiteX836" fmla="*/ 12153575 w 12192000"/>
              <a:gd name="connsiteY836" fmla="*/ 1786372 h 4267200"/>
              <a:gd name="connsiteX837" fmla="*/ 12192000 w 12192000"/>
              <a:gd name="connsiteY837" fmla="*/ 1759693 h 4267200"/>
              <a:gd name="connsiteX838" fmla="*/ 12192000 w 12192000"/>
              <a:gd name="connsiteY838" fmla="*/ 1809459 h 4267200"/>
              <a:gd name="connsiteX839" fmla="*/ 12121362 w 12192000"/>
              <a:gd name="connsiteY839" fmla="*/ 1857561 h 4267200"/>
              <a:gd name="connsiteX840" fmla="*/ 11895949 w 12192000"/>
              <a:gd name="connsiteY840" fmla="*/ 1963079 h 4267200"/>
              <a:gd name="connsiteX841" fmla="*/ 12192000 w 12192000"/>
              <a:gd name="connsiteY841" fmla="*/ 1990579 h 4267200"/>
              <a:gd name="connsiteX842" fmla="*/ 12192000 w 12192000"/>
              <a:gd name="connsiteY842" fmla="*/ 2065582 h 4267200"/>
              <a:gd name="connsiteX843" fmla="*/ 12153918 w 12192000"/>
              <a:gd name="connsiteY843" fmla="*/ 2063926 h 4267200"/>
              <a:gd name="connsiteX844" fmla="*/ 12192000 w 12192000"/>
              <a:gd name="connsiteY844" fmla="*/ 2085104 h 4267200"/>
              <a:gd name="connsiteX845" fmla="*/ 12192000 w 12192000"/>
              <a:gd name="connsiteY845" fmla="*/ 2178471 h 4267200"/>
              <a:gd name="connsiteX846" fmla="*/ 12085355 w 12192000"/>
              <a:gd name="connsiteY846" fmla="*/ 2122457 h 4267200"/>
              <a:gd name="connsiteX847" fmla="*/ 12192000 w 12192000"/>
              <a:gd name="connsiteY847" fmla="*/ 2196158 h 4267200"/>
              <a:gd name="connsiteX848" fmla="*/ 12192000 w 12192000"/>
              <a:gd name="connsiteY848" fmla="*/ 2230374 h 4267200"/>
              <a:gd name="connsiteX849" fmla="*/ 12041237 w 12192000"/>
              <a:gd name="connsiteY849" fmla="*/ 2126309 h 4267200"/>
              <a:gd name="connsiteX850" fmla="*/ 12174450 w 12192000"/>
              <a:gd name="connsiteY850" fmla="*/ 2262541 h 4267200"/>
              <a:gd name="connsiteX851" fmla="*/ 12192000 w 12192000"/>
              <a:gd name="connsiteY851" fmla="*/ 2275857 h 4267200"/>
              <a:gd name="connsiteX852" fmla="*/ 12192000 w 12192000"/>
              <a:gd name="connsiteY852" fmla="*/ 2377131 h 4267200"/>
              <a:gd name="connsiteX853" fmla="*/ 12155801 w 12192000"/>
              <a:gd name="connsiteY853" fmla="*/ 2349925 h 4267200"/>
              <a:gd name="connsiteX854" fmla="*/ 11930164 w 12192000"/>
              <a:gd name="connsiteY854" fmla="*/ 2041945 h 4267200"/>
              <a:gd name="connsiteX855" fmla="*/ 11561767 w 12192000"/>
              <a:gd name="connsiteY855" fmla="*/ 1984479 h 4267200"/>
              <a:gd name="connsiteX856" fmla="*/ 11987997 w 12192000"/>
              <a:gd name="connsiteY856" fmla="*/ 3153822 h 4267200"/>
              <a:gd name="connsiteX857" fmla="*/ 11926558 w 12192000"/>
              <a:gd name="connsiteY857" fmla="*/ 3203134 h 4267200"/>
              <a:gd name="connsiteX858" fmla="*/ 11440430 w 12192000"/>
              <a:gd name="connsiteY858" fmla="*/ 1973028 h 4267200"/>
              <a:gd name="connsiteX859" fmla="*/ 11446754 w 12192000"/>
              <a:gd name="connsiteY859" fmla="*/ 1959605 h 4267200"/>
              <a:gd name="connsiteX860" fmla="*/ 11050651 w 12192000"/>
              <a:gd name="connsiteY860" fmla="*/ 1850495 h 4267200"/>
              <a:gd name="connsiteX861" fmla="*/ 10389960 w 12192000"/>
              <a:gd name="connsiteY861" fmla="*/ 1586232 h 4267200"/>
              <a:gd name="connsiteX862" fmla="*/ 10500699 w 12192000"/>
              <a:gd name="connsiteY862" fmla="*/ 1913175 h 4267200"/>
              <a:gd name="connsiteX863" fmla="*/ 10507814 w 12192000"/>
              <a:gd name="connsiteY863" fmla="*/ 1920694 h 4267200"/>
              <a:gd name="connsiteX864" fmla="*/ 10518908 w 12192000"/>
              <a:gd name="connsiteY864" fmla="*/ 1911226 h 4267200"/>
              <a:gd name="connsiteX865" fmla="*/ 11258935 w 12192000"/>
              <a:gd name="connsiteY865" fmla="*/ 2442781 h 4267200"/>
              <a:gd name="connsiteX866" fmla="*/ 11211663 w 12192000"/>
              <a:gd name="connsiteY866" fmla="*/ 2510325 h 4267200"/>
              <a:gd name="connsiteX867" fmla="*/ 10571295 w 12192000"/>
              <a:gd name="connsiteY867" fmla="*/ 2105302 h 4267200"/>
              <a:gd name="connsiteX868" fmla="*/ 10435737 w 12192000"/>
              <a:gd name="connsiteY868" fmla="*/ 2805672 h 4267200"/>
              <a:gd name="connsiteX869" fmla="*/ 10206831 w 12192000"/>
              <a:gd name="connsiteY869" fmla="*/ 3151701 h 4267200"/>
              <a:gd name="connsiteX870" fmla="*/ 10196482 w 12192000"/>
              <a:gd name="connsiteY870" fmla="*/ 3135084 h 4267200"/>
              <a:gd name="connsiteX871" fmla="*/ 10381882 w 12192000"/>
              <a:gd name="connsiteY871" fmla="*/ 2155807 h 4267200"/>
              <a:gd name="connsiteX872" fmla="*/ 10439260 w 12192000"/>
              <a:gd name="connsiteY872" fmla="*/ 1962486 h 4267200"/>
              <a:gd name="connsiteX873" fmla="*/ 10439409 w 12192000"/>
              <a:gd name="connsiteY873" fmla="*/ 1960615 h 4267200"/>
              <a:gd name="connsiteX874" fmla="*/ 10439915 w 12192000"/>
              <a:gd name="connsiteY874" fmla="*/ 1951821 h 4267200"/>
              <a:gd name="connsiteX875" fmla="*/ 10314241 w 12192000"/>
              <a:gd name="connsiteY875" fmla="*/ 1556749 h 4267200"/>
              <a:gd name="connsiteX876" fmla="*/ 10315061 w 12192000"/>
              <a:gd name="connsiteY876" fmla="*/ 1548729 h 4267200"/>
              <a:gd name="connsiteX877" fmla="*/ 9526158 w 12192000"/>
              <a:gd name="connsiteY877" fmla="*/ 1071804 h 4267200"/>
              <a:gd name="connsiteX878" fmla="*/ 9758689 w 12192000"/>
              <a:gd name="connsiteY878" fmla="*/ 1585512 h 4267200"/>
              <a:gd name="connsiteX879" fmla="*/ 9941392 w 12192000"/>
              <a:gd name="connsiteY879" fmla="*/ 2432858 h 4267200"/>
              <a:gd name="connsiteX880" fmla="*/ 9887724 w 12192000"/>
              <a:gd name="connsiteY880" fmla="*/ 2495762 h 4267200"/>
              <a:gd name="connsiteX881" fmla="*/ 9587446 w 12192000"/>
              <a:gd name="connsiteY881" fmla="*/ 1872898 h 4267200"/>
              <a:gd name="connsiteX882" fmla="*/ 9462810 w 12192000"/>
              <a:gd name="connsiteY882" fmla="*/ 1288346 h 4267200"/>
              <a:gd name="connsiteX883" fmla="*/ 9318575 w 12192000"/>
              <a:gd name="connsiteY883" fmla="*/ 1540820 h 4267200"/>
              <a:gd name="connsiteX884" fmla="*/ 9191090 w 12192000"/>
              <a:gd name="connsiteY884" fmla="*/ 1688355 h 4267200"/>
              <a:gd name="connsiteX885" fmla="*/ 9177757 w 12192000"/>
              <a:gd name="connsiteY885" fmla="*/ 1683354 h 4267200"/>
              <a:gd name="connsiteX886" fmla="*/ 9274865 w 12192000"/>
              <a:gd name="connsiteY886" fmla="*/ 1336896 h 4267200"/>
              <a:gd name="connsiteX887" fmla="*/ 9478649 w 12192000"/>
              <a:gd name="connsiteY887" fmla="*/ 1173376 h 4267200"/>
              <a:gd name="connsiteX888" fmla="*/ 9482281 w 12192000"/>
              <a:gd name="connsiteY888" fmla="*/ 1167830 h 4267200"/>
              <a:gd name="connsiteX889" fmla="*/ 9438637 w 12192000"/>
              <a:gd name="connsiteY889" fmla="*/ 1015438 h 4267200"/>
              <a:gd name="connsiteX890" fmla="*/ 9439458 w 12192000"/>
              <a:gd name="connsiteY890" fmla="*/ 1007420 h 4267200"/>
              <a:gd name="connsiteX891" fmla="*/ 9197105 w 12192000"/>
              <a:gd name="connsiteY891" fmla="*/ 808882 h 4267200"/>
              <a:gd name="connsiteX892" fmla="*/ 8973607 w 12192000"/>
              <a:gd name="connsiteY892" fmla="*/ 597733 h 4267200"/>
              <a:gd name="connsiteX893" fmla="*/ 8967512 w 12192000"/>
              <a:gd name="connsiteY893" fmla="*/ 1795211 h 4267200"/>
              <a:gd name="connsiteX894" fmla="*/ 8912526 w 12192000"/>
              <a:gd name="connsiteY894" fmla="*/ 1841464 h 4267200"/>
              <a:gd name="connsiteX895" fmla="*/ 8893391 w 12192000"/>
              <a:gd name="connsiteY895" fmla="*/ 572788 h 4267200"/>
              <a:gd name="connsiteX896" fmla="*/ 8902990 w 12192000"/>
              <a:gd name="connsiteY896" fmla="*/ 560750 h 4267200"/>
              <a:gd name="connsiteX897" fmla="*/ 8919102 w 12192000"/>
              <a:gd name="connsiteY897" fmla="*/ 542471 h 4267200"/>
              <a:gd name="connsiteX898" fmla="*/ 8661728 w 12192000"/>
              <a:gd name="connsiteY898" fmla="*/ 250903 h 4267200"/>
              <a:gd name="connsiteX899" fmla="*/ 8357758 w 12192000"/>
              <a:gd name="connsiteY899" fmla="*/ 0 h 4267200"/>
              <a:gd name="connsiteX900" fmla="*/ 8405492 w 12192000"/>
              <a:gd name="connsiteY900" fmla="*/ 0 h 4267200"/>
              <a:gd name="connsiteX901" fmla="*/ 8392083 w 12192000"/>
              <a:gd name="connsiteY901" fmla="*/ 30495 h 4267200"/>
              <a:gd name="connsiteX902" fmla="*/ 8339888 w 12192000"/>
              <a:gd name="connsiteY902" fmla="*/ 306259 h 4267200"/>
              <a:gd name="connsiteX903" fmla="*/ 8473847 w 12192000"/>
              <a:gd name="connsiteY903" fmla="*/ 727373 h 4267200"/>
              <a:gd name="connsiteX904" fmla="*/ 8454081 w 12192000"/>
              <a:gd name="connsiteY904" fmla="*/ 1611960 h 4267200"/>
              <a:gd name="connsiteX905" fmla="*/ 8396000 w 12192000"/>
              <a:gd name="connsiteY905" fmla="*/ 1663986 h 4267200"/>
              <a:gd name="connsiteX906" fmla="*/ 8238881 w 12192000"/>
              <a:gd name="connsiteY906" fmla="*/ 368438 h 4267200"/>
              <a:gd name="connsiteX907" fmla="*/ 7668140 w 12192000"/>
              <a:gd name="connsiteY907" fmla="*/ 942511 h 4267200"/>
              <a:gd name="connsiteX908" fmla="*/ 7637853 w 12192000"/>
              <a:gd name="connsiteY908" fmla="*/ 942567 h 4267200"/>
              <a:gd name="connsiteX909" fmla="*/ 7909649 w 12192000"/>
              <a:gd name="connsiteY909" fmla="*/ 489150 h 4267200"/>
              <a:gd name="connsiteX910" fmla="*/ 8256182 w 12192000"/>
              <a:gd name="connsiteY910" fmla="*/ 301724 h 4267200"/>
              <a:gd name="connsiteX911" fmla="*/ 8255912 w 12192000"/>
              <a:gd name="connsiteY911" fmla="*/ 276498 h 4267200"/>
              <a:gd name="connsiteX912" fmla="*/ 8315225 w 12192000"/>
              <a:gd name="connsiteY912" fmla="*/ 89075 h 4267200"/>
              <a:gd name="connsiteX913" fmla="*/ 7497388 w 12192000"/>
              <a:gd name="connsiteY913" fmla="*/ 0 h 4267200"/>
              <a:gd name="connsiteX914" fmla="*/ 7560921 w 12192000"/>
              <a:gd name="connsiteY914" fmla="*/ 0 h 4267200"/>
              <a:gd name="connsiteX915" fmla="*/ 7546742 w 12192000"/>
              <a:gd name="connsiteY915" fmla="*/ 68966 h 4267200"/>
              <a:gd name="connsiteX916" fmla="*/ 7488853 w 12192000"/>
              <a:gd name="connsiteY916" fmla="*/ 535687 h 4267200"/>
              <a:gd name="connsiteX917" fmla="*/ 7529509 w 12192000"/>
              <a:gd name="connsiteY917" fmla="*/ 380358 h 4267200"/>
              <a:gd name="connsiteX918" fmla="*/ 7585939 w 12192000"/>
              <a:gd name="connsiteY918" fmla="*/ 184712 h 4267200"/>
              <a:gd name="connsiteX919" fmla="*/ 7621792 w 12192000"/>
              <a:gd name="connsiteY919" fmla="*/ 87864 h 4267200"/>
              <a:gd name="connsiteX920" fmla="*/ 7654204 w 12192000"/>
              <a:gd name="connsiteY920" fmla="*/ 0 h 4267200"/>
              <a:gd name="connsiteX921" fmla="*/ 7683986 w 12192000"/>
              <a:gd name="connsiteY921" fmla="*/ 0 h 4267200"/>
              <a:gd name="connsiteX922" fmla="*/ 7647914 w 12192000"/>
              <a:gd name="connsiteY922" fmla="*/ 97640 h 4267200"/>
              <a:gd name="connsiteX923" fmla="*/ 7612524 w 12192000"/>
              <a:gd name="connsiteY923" fmla="*/ 193392 h 4267200"/>
              <a:gd name="connsiteX924" fmla="*/ 7557013 w 12192000"/>
              <a:gd name="connsiteY924" fmla="*/ 386853 h 4267200"/>
              <a:gd name="connsiteX925" fmla="*/ 7517286 w 12192000"/>
              <a:gd name="connsiteY925" fmla="*/ 539999 h 4267200"/>
              <a:gd name="connsiteX926" fmla="*/ 7704204 w 12192000"/>
              <a:gd name="connsiteY926" fmla="*/ 152292 h 4267200"/>
              <a:gd name="connsiteX927" fmla="*/ 7756975 w 12192000"/>
              <a:gd name="connsiteY927" fmla="*/ 0 h 4267200"/>
              <a:gd name="connsiteX928" fmla="*/ 7837329 w 12192000"/>
              <a:gd name="connsiteY928" fmla="*/ 0 h 4267200"/>
              <a:gd name="connsiteX929" fmla="*/ 7821760 w 12192000"/>
              <a:gd name="connsiteY929" fmla="*/ 65656 h 4267200"/>
              <a:gd name="connsiteX930" fmla="*/ 7488925 w 12192000"/>
              <a:gd name="connsiteY930" fmla="*/ 763628 h 4267200"/>
              <a:gd name="connsiteX931" fmla="*/ 7419999 w 12192000"/>
              <a:gd name="connsiteY931" fmla="*/ 774360 h 4267200"/>
              <a:gd name="connsiteX932" fmla="*/ 7487820 w 12192000"/>
              <a:gd name="connsiteY932" fmla="*/ 37416 h 4267200"/>
              <a:gd name="connsiteX933" fmla="*/ 3882765 w 12192000"/>
              <a:gd name="connsiteY933" fmla="*/ 0 h 4267200"/>
              <a:gd name="connsiteX934" fmla="*/ 3995099 w 12192000"/>
              <a:gd name="connsiteY934" fmla="*/ 0 h 4267200"/>
              <a:gd name="connsiteX935" fmla="*/ 4163818 w 12192000"/>
              <a:gd name="connsiteY935" fmla="*/ 234104 h 4267200"/>
              <a:gd name="connsiteX936" fmla="*/ 4172099 w 12192000"/>
              <a:gd name="connsiteY936" fmla="*/ 234207 h 4267200"/>
              <a:gd name="connsiteX937" fmla="*/ 4784282 w 12192000"/>
              <a:gd name="connsiteY937" fmla="*/ 276561 h 4267200"/>
              <a:gd name="connsiteX938" fmla="*/ 4801687 w 12192000"/>
              <a:gd name="connsiteY938" fmla="*/ 267764 h 4267200"/>
              <a:gd name="connsiteX939" fmla="*/ 6082788 w 12192000"/>
              <a:gd name="connsiteY939" fmla="*/ 64119 h 4267200"/>
              <a:gd name="connsiteX940" fmla="*/ 6099442 w 12192000"/>
              <a:gd name="connsiteY940" fmla="*/ 82568 h 4267200"/>
              <a:gd name="connsiteX941" fmla="*/ 4804137 w 12192000"/>
              <a:gd name="connsiteY941" fmla="*/ 320931 h 4267200"/>
              <a:gd name="connsiteX942" fmla="*/ 4227047 w 12192000"/>
              <a:gd name="connsiteY942" fmla="*/ 313415 h 4267200"/>
              <a:gd name="connsiteX943" fmla="*/ 4346041 w 12192000"/>
              <a:gd name="connsiteY943" fmla="*/ 456086 h 4267200"/>
              <a:gd name="connsiteX944" fmla="*/ 4870967 w 12192000"/>
              <a:gd name="connsiteY944" fmla="*/ 963061 h 4267200"/>
              <a:gd name="connsiteX945" fmla="*/ 4889647 w 12192000"/>
              <a:gd name="connsiteY945" fmla="*/ 957147 h 4267200"/>
              <a:gd name="connsiteX946" fmla="*/ 5422504 w 12192000"/>
              <a:gd name="connsiteY946" fmla="*/ 805191 h 4267200"/>
              <a:gd name="connsiteX947" fmla="*/ 6087656 w 12192000"/>
              <a:gd name="connsiteY947" fmla="*/ 826703 h 4267200"/>
              <a:gd name="connsiteX948" fmla="*/ 6058717 w 12192000"/>
              <a:gd name="connsiteY948" fmla="*/ 865992 h 4267200"/>
              <a:gd name="connsiteX949" fmla="*/ 4974153 w 12192000"/>
              <a:gd name="connsiteY949" fmla="*/ 1045456 h 4267200"/>
              <a:gd name="connsiteX950" fmla="*/ 5627835 w 12192000"/>
              <a:gd name="connsiteY950" fmla="*/ 1472077 h 4267200"/>
              <a:gd name="connsiteX951" fmla="*/ 5629817 w 12192000"/>
              <a:gd name="connsiteY951" fmla="*/ 1471412 h 4267200"/>
              <a:gd name="connsiteX952" fmla="*/ 5634124 w 12192000"/>
              <a:gd name="connsiteY952" fmla="*/ 1470572 h 4267200"/>
              <a:gd name="connsiteX953" fmla="*/ 5755832 w 12192000"/>
              <a:gd name="connsiteY953" fmla="*/ 1383886 h 4267200"/>
              <a:gd name="connsiteX954" fmla="*/ 6014186 w 12192000"/>
              <a:gd name="connsiteY954" fmla="*/ 1279799 h 4267200"/>
              <a:gd name="connsiteX955" fmla="*/ 6901619 w 12192000"/>
              <a:gd name="connsiteY955" fmla="*/ 1047874 h 4267200"/>
              <a:gd name="connsiteX956" fmla="*/ 6931566 w 12192000"/>
              <a:gd name="connsiteY956" fmla="*/ 1062034 h 4267200"/>
              <a:gd name="connsiteX957" fmla="*/ 5790982 w 12192000"/>
              <a:gd name="connsiteY957" fmla="*/ 1561380 h 4267200"/>
              <a:gd name="connsiteX958" fmla="*/ 6188971 w 12192000"/>
              <a:gd name="connsiteY958" fmla="*/ 1755168 h 4267200"/>
              <a:gd name="connsiteX959" fmla="*/ 6202446 w 12192000"/>
              <a:gd name="connsiteY959" fmla="*/ 1752268 h 4267200"/>
              <a:gd name="connsiteX960" fmla="*/ 7179560 w 12192000"/>
              <a:gd name="connsiteY960" fmla="*/ 1467551 h 4267200"/>
              <a:gd name="connsiteX961" fmla="*/ 7158730 w 12192000"/>
              <a:gd name="connsiteY961" fmla="*/ 1507835 h 4267200"/>
              <a:gd name="connsiteX962" fmla="*/ 6326959 w 12192000"/>
              <a:gd name="connsiteY962" fmla="*/ 1817686 h 4267200"/>
              <a:gd name="connsiteX963" fmla="*/ 6537433 w 12192000"/>
              <a:gd name="connsiteY963" fmla="*/ 1907790 h 4267200"/>
              <a:gd name="connsiteX964" fmla="*/ 6550221 w 12192000"/>
              <a:gd name="connsiteY964" fmla="*/ 1910729 h 4267200"/>
              <a:gd name="connsiteX965" fmla="*/ 6964438 w 12192000"/>
              <a:gd name="connsiteY965" fmla="*/ 2209505 h 4267200"/>
              <a:gd name="connsiteX966" fmla="*/ 7367862 w 12192000"/>
              <a:gd name="connsiteY966" fmla="*/ 2806833 h 4267200"/>
              <a:gd name="connsiteX967" fmla="*/ 7364329 w 12192000"/>
              <a:gd name="connsiteY967" fmla="*/ 2826907 h 4267200"/>
              <a:gd name="connsiteX968" fmla="*/ 7290545 w 12192000"/>
              <a:gd name="connsiteY968" fmla="*/ 2850663 h 4267200"/>
              <a:gd name="connsiteX969" fmla="*/ 6472036 w 12192000"/>
              <a:gd name="connsiteY969" fmla="*/ 1959003 h 4267200"/>
              <a:gd name="connsiteX970" fmla="*/ 5792897 w 12192000"/>
              <a:gd name="connsiteY970" fmla="*/ 1647747 h 4267200"/>
              <a:gd name="connsiteX971" fmla="*/ 5842751 w 12192000"/>
              <a:gd name="connsiteY971" fmla="*/ 1816112 h 4267200"/>
              <a:gd name="connsiteX972" fmla="*/ 5847424 w 12192000"/>
              <a:gd name="connsiteY972" fmla="*/ 1815776 h 4267200"/>
              <a:gd name="connsiteX973" fmla="*/ 6399821 w 12192000"/>
              <a:gd name="connsiteY973" fmla="*/ 2344799 h 4267200"/>
              <a:gd name="connsiteX974" fmla="*/ 6323232 w 12192000"/>
              <a:gd name="connsiteY974" fmla="*/ 2389634 h 4267200"/>
              <a:gd name="connsiteX975" fmla="*/ 5942958 w 12192000"/>
              <a:gd name="connsiteY975" fmla="*/ 2077708 h 4267200"/>
              <a:gd name="connsiteX976" fmla="*/ 5921559 w 12192000"/>
              <a:gd name="connsiteY976" fmla="*/ 2378596 h 4267200"/>
              <a:gd name="connsiteX977" fmla="*/ 5817651 w 12192000"/>
              <a:gd name="connsiteY977" fmla="*/ 3023919 h 4267200"/>
              <a:gd name="connsiteX978" fmla="*/ 5729634 w 12192000"/>
              <a:gd name="connsiteY978" fmla="*/ 3051849 h 4267200"/>
              <a:gd name="connsiteX979" fmla="*/ 5611018 w 12192000"/>
              <a:gd name="connsiteY979" fmla="*/ 2316769 h 4267200"/>
              <a:gd name="connsiteX980" fmla="*/ 5687608 w 12192000"/>
              <a:gd name="connsiteY980" fmla="*/ 2039972 h 4267200"/>
              <a:gd name="connsiteX981" fmla="*/ 5657554 w 12192000"/>
              <a:gd name="connsiteY981" fmla="*/ 1576445 h 4267200"/>
              <a:gd name="connsiteX982" fmla="*/ 5150475 w 12192000"/>
              <a:gd name="connsiteY982" fmla="*/ 1274012 h 4267200"/>
              <a:gd name="connsiteX983" fmla="*/ 5349142 w 12192000"/>
              <a:gd name="connsiteY983" fmla="*/ 2204405 h 4267200"/>
              <a:gd name="connsiteX984" fmla="*/ 5262214 w 12192000"/>
              <a:gd name="connsiteY984" fmla="*/ 2233836 h 4267200"/>
              <a:gd name="connsiteX985" fmla="*/ 4981539 w 12192000"/>
              <a:gd name="connsiteY985" fmla="*/ 1542201 h 4267200"/>
              <a:gd name="connsiteX986" fmla="*/ 4958461 w 12192000"/>
              <a:gd name="connsiteY986" fmla="*/ 1136957 h 4267200"/>
              <a:gd name="connsiteX987" fmla="*/ 4655015 w 12192000"/>
              <a:gd name="connsiteY987" fmla="*/ 891426 h 4267200"/>
              <a:gd name="connsiteX988" fmla="*/ 4348002 w 12192000"/>
              <a:gd name="connsiteY988" fmla="*/ 2205895 h 4267200"/>
              <a:gd name="connsiteX989" fmla="*/ 4262250 w 12192000"/>
              <a:gd name="connsiteY989" fmla="*/ 2219972 h 4267200"/>
              <a:gd name="connsiteX990" fmla="*/ 4550611 w 12192000"/>
              <a:gd name="connsiteY990" fmla="*/ 817540 h 4267200"/>
              <a:gd name="connsiteX991" fmla="*/ 4564418 w 12192000"/>
              <a:gd name="connsiteY991" fmla="*/ 808293 h 4267200"/>
              <a:gd name="connsiteX992" fmla="*/ 4266388 w 12192000"/>
              <a:gd name="connsiteY992" fmla="*/ 500083 h 4267200"/>
              <a:gd name="connsiteX993" fmla="*/ 4032842 w 12192000"/>
              <a:gd name="connsiteY993" fmla="*/ 211809 h 4267200"/>
              <a:gd name="connsiteX994" fmla="*/ 3721337 w 12192000"/>
              <a:gd name="connsiteY994" fmla="*/ 0 h 4267200"/>
              <a:gd name="connsiteX995" fmla="*/ 3797544 w 12192000"/>
              <a:gd name="connsiteY995" fmla="*/ 0 h 4267200"/>
              <a:gd name="connsiteX996" fmla="*/ 3775734 w 12192000"/>
              <a:gd name="connsiteY996" fmla="*/ 95131 h 4267200"/>
              <a:gd name="connsiteX997" fmla="*/ 3724807 w 12192000"/>
              <a:gd name="connsiteY997" fmla="*/ 272257 h 4267200"/>
              <a:gd name="connsiteX998" fmla="*/ 3726844 w 12192000"/>
              <a:gd name="connsiteY998" fmla="*/ 282988 h 4267200"/>
              <a:gd name="connsiteX999" fmla="*/ 3742664 w 12192000"/>
              <a:gd name="connsiteY999" fmla="*/ 279918 h 4267200"/>
              <a:gd name="connsiteX1000" fmla="*/ 4103910 w 12192000"/>
              <a:gd name="connsiteY1000" fmla="*/ 1161917 h 4267200"/>
              <a:gd name="connsiteX1001" fmla="*/ 4020269 w 12192000"/>
              <a:gd name="connsiteY1001" fmla="*/ 1200406 h 4267200"/>
              <a:gd name="connsiteX1002" fmla="*/ 3674882 w 12192000"/>
              <a:gd name="connsiteY1002" fmla="*/ 488524 h 4267200"/>
              <a:gd name="connsiteX1003" fmla="*/ 3132682 w 12192000"/>
              <a:gd name="connsiteY1003" fmla="*/ 1072284 h 4267200"/>
              <a:gd name="connsiteX1004" fmla="*/ 2716346 w 12192000"/>
              <a:gd name="connsiteY1004" fmla="*/ 1276376 h 4267200"/>
              <a:gd name="connsiteX1005" fmla="*/ 2716772 w 12192000"/>
              <a:gd name="connsiteY1005" fmla="*/ 1255462 h 4267200"/>
              <a:gd name="connsiteX1006" fmla="*/ 3471096 w 12192000"/>
              <a:gd name="connsiteY1006" fmla="*/ 437072 h 4267200"/>
              <a:gd name="connsiteX1007" fmla="*/ 3639057 w 12192000"/>
              <a:gd name="connsiteY1007" fmla="*/ 286334 h 4267200"/>
              <a:gd name="connsiteX1008" fmla="*/ 3640309 w 12192000"/>
              <a:gd name="connsiteY1008" fmla="*/ 284664 h 4267200"/>
              <a:gd name="connsiteX1009" fmla="*/ 3646022 w 12192000"/>
              <a:gd name="connsiteY1009" fmla="*/ 276711 h 4267200"/>
              <a:gd name="connsiteX1010" fmla="*/ 3707943 w 12192000"/>
              <a:gd name="connsiteY1010" fmla="*/ 65958 h 4267200"/>
              <a:gd name="connsiteX1011" fmla="*/ 2867960 w 12192000"/>
              <a:gd name="connsiteY1011" fmla="*/ 0 h 4267200"/>
              <a:gd name="connsiteX1012" fmla="*/ 2926351 w 12192000"/>
              <a:gd name="connsiteY1012" fmla="*/ 0 h 4267200"/>
              <a:gd name="connsiteX1013" fmla="*/ 2902823 w 12192000"/>
              <a:gd name="connsiteY1013" fmla="*/ 262929 h 4267200"/>
              <a:gd name="connsiteX1014" fmla="*/ 2940663 w 12192000"/>
              <a:gd name="connsiteY1014" fmla="*/ 140884 h 4267200"/>
              <a:gd name="connsiteX1015" fmla="*/ 2947039 w 12192000"/>
              <a:gd name="connsiteY1015" fmla="*/ 122524 h 4267200"/>
              <a:gd name="connsiteX1016" fmla="*/ 2984316 w 12192000"/>
              <a:gd name="connsiteY1016" fmla="*/ 0 h 4267200"/>
              <a:gd name="connsiteX1017" fmla="*/ 3016114 w 12192000"/>
              <a:gd name="connsiteY1017" fmla="*/ 0 h 4267200"/>
              <a:gd name="connsiteX1018" fmla="*/ 2979949 w 12192000"/>
              <a:gd name="connsiteY1018" fmla="*/ 119274 h 4267200"/>
              <a:gd name="connsiteX1019" fmla="*/ 3023879 w 12192000"/>
              <a:gd name="connsiteY1019" fmla="*/ 0 h 4267200"/>
              <a:gd name="connsiteX1020" fmla="*/ 3105400 w 12192000"/>
              <a:gd name="connsiteY1020" fmla="*/ 0 h 4267200"/>
              <a:gd name="connsiteX1021" fmla="*/ 3094669 w 12192000"/>
              <a:gd name="connsiteY1021" fmla="*/ 30308 h 4267200"/>
              <a:gd name="connsiteX1022" fmla="*/ 2901945 w 12192000"/>
              <a:gd name="connsiteY1022" fmla="*/ 466538 h 4267200"/>
              <a:gd name="connsiteX1023" fmla="*/ 2815209 w 12192000"/>
              <a:gd name="connsiteY1023" fmla="*/ 497361 h 4267200"/>
              <a:gd name="connsiteX1024" fmla="*/ 2844845 w 12192000"/>
              <a:gd name="connsiteY1024" fmla="*/ 127638 h 4267200"/>
              <a:gd name="connsiteX1025" fmla="*/ 1057230 w 12192000"/>
              <a:gd name="connsiteY1025" fmla="*/ 0 h 4267200"/>
              <a:gd name="connsiteX1026" fmla="*/ 1111003 w 12192000"/>
              <a:gd name="connsiteY1026" fmla="*/ 0 h 4267200"/>
              <a:gd name="connsiteX1027" fmla="*/ 1125553 w 12192000"/>
              <a:gd name="connsiteY1027" fmla="*/ 52588 h 4267200"/>
              <a:gd name="connsiteX1028" fmla="*/ 1304276 w 12192000"/>
              <a:gd name="connsiteY1028" fmla="*/ 476275 h 4267200"/>
              <a:gd name="connsiteX1029" fmla="*/ 1492066 w 12192000"/>
              <a:gd name="connsiteY1029" fmla="*/ 886333 h 4267200"/>
              <a:gd name="connsiteX1030" fmla="*/ 1423698 w 12192000"/>
              <a:gd name="connsiteY1030" fmla="*/ 710817 h 4267200"/>
              <a:gd name="connsiteX1031" fmla="*/ 1357609 w 12192000"/>
              <a:gd name="connsiteY1031" fmla="*/ 532892 h 4267200"/>
              <a:gd name="connsiteX1032" fmla="*/ 1309550 w 12192000"/>
              <a:gd name="connsiteY1032" fmla="*/ 374031 h 4267200"/>
              <a:gd name="connsiteX1033" fmla="*/ 1193673 w 12192000"/>
              <a:gd name="connsiteY1033" fmla="*/ 49533 h 4267200"/>
              <a:gd name="connsiteX1034" fmla="*/ 1164391 w 12192000"/>
              <a:gd name="connsiteY1034" fmla="*/ 0 h 4267200"/>
              <a:gd name="connsiteX1035" fmla="*/ 1200666 w 12192000"/>
              <a:gd name="connsiteY1035" fmla="*/ 0 h 4267200"/>
              <a:gd name="connsiteX1036" fmla="*/ 1223408 w 12192000"/>
              <a:gd name="connsiteY1036" fmla="*/ 38996 h 4267200"/>
              <a:gd name="connsiteX1037" fmla="*/ 1339635 w 12192000"/>
              <a:gd name="connsiteY1037" fmla="*/ 365517 h 4267200"/>
              <a:gd name="connsiteX1038" fmla="*/ 1387469 w 12192000"/>
              <a:gd name="connsiteY1038" fmla="*/ 523079 h 4267200"/>
              <a:gd name="connsiteX1039" fmla="*/ 1452685 w 12192000"/>
              <a:gd name="connsiteY1039" fmla="*/ 699806 h 4267200"/>
              <a:gd name="connsiteX1040" fmla="*/ 1492092 w 12192000"/>
              <a:gd name="connsiteY1040" fmla="*/ 800424 h 4267200"/>
              <a:gd name="connsiteX1041" fmla="*/ 1455302 w 12192000"/>
              <a:gd name="connsiteY1041" fmla="*/ 632913 h 4267200"/>
              <a:gd name="connsiteX1042" fmla="*/ 1222336 w 12192000"/>
              <a:gd name="connsiteY1042" fmla="*/ 9480 h 4267200"/>
              <a:gd name="connsiteX1043" fmla="*/ 1214634 w 12192000"/>
              <a:gd name="connsiteY1043" fmla="*/ 0 h 4267200"/>
              <a:gd name="connsiteX1044" fmla="*/ 1289827 w 12192000"/>
              <a:gd name="connsiteY1044" fmla="*/ 0 h 4267200"/>
              <a:gd name="connsiteX1045" fmla="*/ 1321076 w 12192000"/>
              <a:gd name="connsiteY1045" fmla="*/ 59722 h 4267200"/>
              <a:gd name="connsiteX1046" fmla="*/ 1512579 w 12192000"/>
              <a:gd name="connsiteY1046" fmla="*/ 626441 h 4267200"/>
              <a:gd name="connsiteX1047" fmla="*/ 1506076 w 12192000"/>
              <a:gd name="connsiteY1047" fmla="*/ 1089289 h 4267200"/>
              <a:gd name="connsiteX1048" fmla="*/ 1486346 w 12192000"/>
              <a:gd name="connsiteY1048" fmla="*/ 1079919 h 4267200"/>
              <a:gd name="connsiteX1049" fmla="*/ 1070511 w 12192000"/>
              <a:gd name="connsiteY1049" fmla="*/ 48609 h 4267200"/>
              <a:gd name="connsiteX1050" fmla="*/ 43151 w 12192000"/>
              <a:gd name="connsiteY1050" fmla="*/ 0 h 4267200"/>
              <a:gd name="connsiteX1051" fmla="*/ 95283 w 12192000"/>
              <a:gd name="connsiteY1051" fmla="*/ 0 h 4267200"/>
              <a:gd name="connsiteX1052" fmla="*/ 300708 w 12192000"/>
              <a:gd name="connsiteY1052" fmla="*/ 154571 h 4267200"/>
              <a:gd name="connsiteX1053" fmla="*/ 530414 w 12192000"/>
              <a:gd name="connsiteY1053" fmla="*/ 354673 h 4267200"/>
              <a:gd name="connsiteX1054" fmla="*/ 333785 w 12192000"/>
              <a:gd name="connsiteY1054" fmla="*/ 161564 h 4267200"/>
              <a:gd name="connsiteX1055" fmla="*/ 147005 w 12192000"/>
              <a:gd name="connsiteY1055" fmla="*/ 0 h 4267200"/>
              <a:gd name="connsiteX1056" fmla="*/ 272509 w 12192000"/>
              <a:gd name="connsiteY1056" fmla="*/ 0 h 4267200"/>
              <a:gd name="connsiteX1057" fmla="*/ 326276 w 12192000"/>
              <a:gd name="connsiteY1057" fmla="*/ 45847 h 4267200"/>
              <a:gd name="connsiteX1058" fmla="*/ 823759 w 12192000"/>
              <a:gd name="connsiteY1058" fmla="*/ 574145 h 4267200"/>
              <a:gd name="connsiteX1059" fmla="*/ 811254 w 12192000"/>
              <a:gd name="connsiteY1059" fmla="*/ 665546 h 4267200"/>
              <a:gd name="connsiteX1060" fmla="*/ 154042 w 12192000"/>
              <a:gd name="connsiteY1060" fmla="*/ 261522 h 4267200"/>
              <a:gd name="connsiteX1061" fmla="*/ 13550 w 12192000"/>
              <a:gd name="connsiteY1061" fmla="*/ 158423 h 4267200"/>
              <a:gd name="connsiteX1062" fmla="*/ 0 w 12192000"/>
              <a:gd name="connsiteY1062" fmla="*/ 146618 h 4267200"/>
              <a:gd name="connsiteX1063" fmla="*/ 0 w 12192000"/>
              <a:gd name="connsiteY1063" fmla="*/ 59161 h 4267200"/>
              <a:gd name="connsiteX1064" fmla="*/ 45427 w 12192000"/>
              <a:gd name="connsiteY1064" fmla="*/ 101078 h 4267200"/>
              <a:gd name="connsiteX1065" fmla="*/ 630103 w 12192000"/>
              <a:gd name="connsiteY1065" fmla="*/ 485885 h 4267200"/>
              <a:gd name="connsiteX1066" fmla="*/ 532040 w 12192000"/>
              <a:gd name="connsiteY1066" fmla="*/ 399359 h 4267200"/>
              <a:gd name="connsiteX1067" fmla="*/ 517618 w 12192000"/>
              <a:gd name="connsiteY1067" fmla="*/ 385726 h 4267200"/>
              <a:gd name="connsiteX1068" fmla="*/ 285074 w 12192000"/>
              <a:gd name="connsiteY1068" fmla="*/ 182755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Lst>
            <a:rect l="l" t="t" r="r" b="b"/>
            <a:pathLst>
              <a:path w="12192000" h="4267200">
                <a:moveTo>
                  <a:pt x="2537169" y="4125568"/>
                </a:moveTo>
                <a:cubicBezTo>
                  <a:pt x="2788218" y="4126068"/>
                  <a:pt x="3025872" y="4161336"/>
                  <a:pt x="3246267" y="4262961"/>
                </a:cubicBezTo>
                <a:lnTo>
                  <a:pt x="3253970" y="4267200"/>
                </a:lnTo>
                <a:lnTo>
                  <a:pt x="3071791" y="4267200"/>
                </a:lnTo>
                <a:lnTo>
                  <a:pt x="2975095" y="4243356"/>
                </a:lnTo>
                <a:cubicBezTo>
                  <a:pt x="2862058" y="4220032"/>
                  <a:pt x="2745568" y="4209031"/>
                  <a:pt x="2626982" y="4206450"/>
                </a:cubicBezTo>
                <a:cubicBezTo>
                  <a:pt x="2581807" y="4205467"/>
                  <a:pt x="2536327" y="4205706"/>
                  <a:pt x="2490617" y="4206951"/>
                </a:cubicBezTo>
                <a:cubicBezTo>
                  <a:pt x="2601507" y="4219748"/>
                  <a:pt x="2711611" y="4236309"/>
                  <a:pt x="2819869" y="4252936"/>
                </a:cubicBezTo>
                <a:lnTo>
                  <a:pt x="2900997" y="4267200"/>
                </a:lnTo>
                <a:lnTo>
                  <a:pt x="2705858" y="4267200"/>
                </a:lnTo>
                <a:lnTo>
                  <a:pt x="2561467" y="4246270"/>
                </a:lnTo>
                <a:cubicBezTo>
                  <a:pt x="2476258" y="4235123"/>
                  <a:pt x="2390533" y="4225627"/>
                  <a:pt x="2305292" y="4219492"/>
                </a:cubicBezTo>
                <a:lnTo>
                  <a:pt x="2409349" y="4267200"/>
                </a:lnTo>
                <a:lnTo>
                  <a:pt x="2266705" y="4267200"/>
                </a:lnTo>
                <a:lnTo>
                  <a:pt x="2183576" y="4227150"/>
                </a:lnTo>
                <a:cubicBezTo>
                  <a:pt x="2170260" y="4220226"/>
                  <a:pt x="2115765" y="4150220"/>
                  <a:pt x="2151029" y="4146947"/>
                </a:cubicBezTo>
                <a:cubicBezTo>
                  <a:pt x="2282770" y="4133761"/>
                  <a:pt x="2411644" y="4125319"/>
                  <a:pt x="2537169" y="4125568"/>
                </a:cubicBezTo>
                <a:close/>
                <a:moveTo>
                  <a:pt x="9258094" y="3958602"/>
                </a:moveTo>
                <a:cubicBezTo>
                  <a:pt x="9013678" y="4006086"/>
                  <a:pt x="8768731" y="4060051"/>
                  <a:pt x="8526712" y="4119804"/>
                </a:cubicBezTo>
                <a:cubicBezTo>
                  <a:pt x="8781748" y="4123003"/>
                  <a:pt x="9026494" y="4069940"/>
                  <a:pt x="9258094" y="3958602"/>
                </a:cubicBezTo>
                <a:close/>
                <a:moveTo>
                  <a:pt x="9168987" y="3919232"/>
                </a:moveTo>
                <a:cubicBezTo>
                  <a:pt x="8975366" y="3912045"/>
                  <a:pt x="8788341" y="3989836"/>
                  <a:pt x="8603910" y="4068895"/>
                </a:cubicBezTo>
                <a:cubicBezTo>
                  <a:pt x="8818554" y="4017452"/>
                  <a:pt x="9035976" y="3970366"/>
                  <a:pt x="9252382" y="3927759"/>
                </a:cubicBezTo>
                <a:cubicBezTo>
                  <a:pt x="9224441" y="3923020"/>
                  <a:pt x="9196646" y="3920259"/>
                  <a:pt x="9168987" y="3919232"/>
                </a:cubicBezTo>
                <a:close/>
                <a:moveTo>
                  <a:pt x="1635889" y="3709494"/>
                </a:moveTo>
                <a:lnTo>
                  <a:pt x="1634800" y="3731111"/>
                </a:lnTo>
                <a:cubicBezTo>
                  <a:pt x="1634800" y="3731111"/>
                  <a:pt x="1635342" y="3716795"/>
                  <a:pt x="1635889" y="3709494"/>
                </a:cubicBezTo>
                <a:close/>
                <a:moveTo>
                  <a:pt x="3174829" y="3620110"/>
                </a:moveTo>
                <a:cubicBezTo>
                  <a:pt x="3177710" y="3619202"/>
                  <a:pt x="3182308" y="3620648"/>
                  <a:pt x="3189263" y="3625726"/>
                </a:cubicBezTo>
                <a:cubicBezTo>
                  <a:pt x="3348177" y="3744655"/>
                  <a:pt x="3463235" y="3908187"/>
                  <a:pt x="3560912" y="4079863"/>
                </a:cubicBezTo>
                <a:cubicBezTo>
                  <a:pt x="3582321" y="4117314"/>
                  <a:pt x="3599153" y="4153173"/>
                  <a:pt x="3611854" y="4188366"/>
                </a:cubicBezTo>
                <a:lnTo>
                  <a:pt x="3631583" y="4267200"/>
                </a:lnTo>
                <a:lnTo>
                  <a:pt x="3575699" y="4267200"/>
                </a:lnTo>
                <a:lnTo>
                  <a:pt x="3575567" y="4263588"/>
                </a:lnTo>
                <a:cubicBezTo>
                  <a:pt x="3563792" y="4170010"/>
                  <a:pt x="3527316" y="4081090"/>
                  <a:pt x="3467355" y="3988130"/>
                </a:cubicBezTo>
                <a:cubicBezTo>
                  <a:pt x="3420192" y="3915029"/>
                  <a:pt x="3371016" y="3849934"/>
                  <a:pt x="3310753" y="3787140"/>
                </a:cubicBezTo>
                <a:cubicBezTo>
                  <a:pt x="3303466" y="3779509"/>
                  <a:pt x="3297626" y="3773227"/>
                  <a:pt x="3291335" y="3767420"/>
                </a:cubicBezTo>
                <a:cubicBezTo>
                  <a:pt x="3324815" y="3824296"/>
                  <a:pt x="3358740" y="3880691"/>
                  <a:pt x="3390805" y="3937163"/>
                </a:cubicBezTo>
                <a:cubicBezTo>
                  <a:pt x="3450145" y="4040978"/>
                  <a:pt x="3506325" y="4144397"/>
                  <a:pt x="3545740" y="4251102"/>
                </a:cubicBezTo>
                <a:lnTo>
                  <a:pt x="3550709" y="4267200"/>
                </a:lnTo>
                <a:lnTo>
                  <a:pt x="3513586" y="4267200"/>
                </a:lnTo>
                <a:lnTo>
                  <a:pt x="3470728" y="4152456"/>
                </a:lnTo>
                <a:cubicBezTo>
                  <a:pt x="3439124" y="4085665"/>
                  <a:pt x="3402484" y="4019598"/>
                  <a:pt x="3364433" y="3953121"/>
                </a:cubicBezTo>
                <a:lnTo>
                  <a:pt x="3316479" y="3872136"/>
                </a:lnTo>
                <a:lnTo>
                  <a:pt x="3504482" y="4267200"/>
                </a:lnTo>
                <a:lnTo>
                  <a:pt x="3467547" y="4267200"/>
                </a:lnTo>
                <a:lnTo>
                  <a:pt x="3177952" y="3657386"/>
                </a:lnTo>
                <a:cubicBezTo>
                  <a:pt x="3172991" y="3646754"/>
                  <a:pt x="3166185" y="3622836"/>
                  <a:pt x="3174829" y="3620110"/>
                </a:cubicBezTo>
                <a:close/>
                <a:moveTo>
                  <a:pt x="11279315" y="3618448"/>
                </a:moveTo>
                <a:cubicBezTo>
                  <a:pt x="11299830" y="3614620"/>
                  <a:pt x="11318737" y="3618623"/>
                  <a:pt x="11317765" y="3638405"/>
                </a:cubicBezTo>
                <a:cubicBezTo>
                  <a:pt x="11309587" y="3820966"/>
                  <a:pt x="11315203" y="4012597"/>
                  <a:pt x="11304886" y="4200582"/>
                </a:cubicBezTo>
                <a:lnTo>
                  <a:pt x="11298904" y="4267200"/>
                </a:lnTo>
                <a:lnTo>
                  <a:pt x="11213088" y="4267200"/>
                </a:lnTo>
                <a:lnTo>
                  <a:pt x="11219157" y="4210725"/>
                </a:lnTo>
                <a:cubicBezTo>
                  <a:pt x="11223807" y="4119600"/>
                  <a:pt x="11224640" y="4027718"/>
                  <a:pt x="11225213" y="3936722"/>
                </a:cubicBezTo>
                <a:cubicBezTo>
                  <a:pt x="11207028" y="4022695"/>
                  <a:pt x="11194593" y="4110355"/>
                  <a:pt x="11182914" y="4196771"/>
                </a:cubicBezTo>
                <a:lnTo>
                  <a:pt x="11172266" y="4267200"/>
                </a:lnTo>
                <a:lnTo>
                  <a:pt x="11140975" y="4267200"/>
                </a:lnTo>
                <a:lnTo>
                  <a:pt x="11152239" y="4192628"/>
                </a:lnTo>
                <a:cubicBezTo>
                  <a:pt x="11165272" y="4096160"/>
                  <a:pt x="11178361" y="3997344"/>
                  <a:pt x="11201005" y="3900089"/>
                </a:cubicBezTo>
                <a:cubicBezTo>
                  <a:pt x="11166930" y="3979173"/>
                  <a:pt x="11134730" y="4058831"/>
                  <a:pt x="11105754" y="4139192"/>
                </a:cubicBezTo>
                <a:lnTo>
                  <a:pt x="11065821" y="4267200"/>
                </a:lnTo>
                <a:lnTo>
                  <a:pt x="10978133" y="4267200"/>
                </a:lnTo>
                <a:lnTo>
                  <a:pt x="11088889" y="3963916"/>
                </a:lnTo>
                <a:cubicBezTo>
                  <a:pt x="11133459" y="3856779"/>
                  <a:pt x="11181967" y="3750740"/>
                  <a:pt x="11231212" y="3645474"/>
                </a:cubicBezTo>
                <a:cubicBezTo>
                  <a:pt x="11236675" y="3633934"/>
                  <a:pt x="11258799" y="3622276"/>
                  <a:pt x="11279315" y="3618448"/>
                </a:cubicBezTo>
                <a:close/>
                <a:moveTo>
                  <a:pt x="10296877" y="3526602"/>
                </a:moveTo>
                <a:cubicBezTo>
                  <a:pt x="10305089" y="3527517"/>
                  <a:pt x="10311503" y="3531079"/>
                  <a:pt x="10314210" y="3538353"/>
                </a:cubicBezTo>
                <a:cubicBezTo>
                  <a:pt x="10361472" y="3659113"/>
                  <a:pt x="10407318" y="3780392"/>
                  <a:pt x="10450858" y="3902477"/>
                </a:cubicBezTo>
                <a:lnTo>
                  <a:pt x="10572255" y="4267200"/>
                </a:lnTo>
                <a:lnTo>
                  <a:pt x="10477642" y="4267200"/>
                </a:lnTo>
                <a:lnTo>
                  <a:pt x="10436479" y="4144570"/>
                </a:lnTo>
                <a:cubicBezTo>
                  <a:pt x="10386976" y="3995354"/>
                  <a:pt x="10333255" y="3848072"/>
                  <a:pt x="10277529" y="3701307"/>
                </a:cubicBezTo>
                <a:cubicBezTo>
                  <a:pt x="10277467" y="3703640"/>
                  <a:pt x="10276853" y="3706334"/>
                  <a:pt x="10276797" y="3708672"/>
                </a:cubicBezTo>
                <a:cubicBezTo>
                  <a:pt x="10284209" y="3854149"/>
                  <a:pt x="10331835" y="3999199"/>
                  <a:pt x="10385906" y="4147031"/>
                </a:cubicBezTo>
                <a:lnTo>
                  <a:pt x="10431445" y="4267200"/>
                </a:lnTo>
                <a:lnTo>
                  <a:pt x="10398237" y="4267200"/>
                </a:lnTo>
                <a:lnTo>
                  <a:pt x="10356661" y="4157302"/>
                </a:lnTo>
                <a:cubicBezTo>
                  <a:pt x="10321871" y="4061517"/>
                  <a:pt x="10289232" y="3966669"/>
                  <a:pt x="10268559" y="3871054"/>
                </a:cubicBezTo>
                <a:cubicBezTo>
                  <a:pt x="10272790" y="3985997"/>
                  <a:pt x="10299544" y="4094770"/>
                  <a:pt x="10340065" y="4201637"/>
                </a:cubicBezTo>
                <a:lnTo>
                  <a:pt x="10368861" y="4267200"/>
                </a:lnTo>
                <a:lnTo>
                  <a:pt x="10267862" y="4267200"/>
                </a:lnTo>
                <a:lnTo>
                  <a:pt x="10236210" y="4185635"/>
                </a:lnTo>
                <a:cubicBezTo>
                  <a:pt x="10169925" y="3991261"/>
                  <a:pt x="10150284" y="3789583"/>
                  <a:pt x="10225980" y="3561061"/>
                </a:cubicBezTo>
                <a:cubicBezTo>
                  <a:pt x="10231424" y="3544935"/>
                  <a:pt x="10272241" y="3523857"/>
                  <a:pt x="10296877" y="3526602"/>
                </a:cubicBezTo>
                <a:close/>
                <a:moveTo>
                  <a:pt x="3429186" y="3458784"/>
                </a:moveTo>
                <a:cubicBezTo>
                  <a:pt x="3434043" y="3458424"/>
                  <a:pt x="3439865" y="3459167"/>
                  <a:pt x="3446761" y="3461278"/>
                </a:cubicBezTo>
                <a:cubicBezTo>
                  <a:pt x="3801752" y="3568638"/>
                  <a:pt x="4119982" y="3746863"/>
                  <a:pt x="4419733" y="3963555"/>
                </a:cubicBezTo>
                <a:cubicBezTo>
                  <a:pt x="4508451" y="4027538"/>
                  <a:pt x="4593765" y="4093753"/>
                  <a:pt x="4659448" y="4172746"/>
                </a:cubicBezTo>
                <a:lnTo>
                  <a:pt x="4719140" y="4267200"/>
                </a:lnTo>
                <a:lnTo>
                  <a:pt x="4641222" y="4267200"/>
                </a:lnTo>
                <a:lnTo>
                  <a:pt x="4599968" y="4207074"/>
                </a:lnTo>
                <a:cubicBezTo>
                  <a:pt x="4478590" y="4057581"/>
                  <a:pt x="4278987" y="3946713"/>
                  <a:pt x="4136093" y="3858466"/>
                </a:cubicBezTo>
                <a:cubicBezTo>
                  <a:pt x="3985171" y="3764831"/>
                  <a:pt x="3831168" y="3687155"/>
                  <a:pt x="3670252" y="3622798"/>
                </a:cubicBez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48555" y="4189447"/>
                  <a:pt x="4498141" y="4221114"/>
                  <a:pt x="4546299" y="4254934"/>
                </a:cubicBezTo>
                <a:lnTo>
                  <a:pt x="4561743" y="4267200"/>
                </a:lnTo>
                <a:lnTo>
                  <a:pt x="4509274" y="4267200"/>
                </a:lnTo>
                <a:lnTo>
                  <a:pt x="4383389" y="4184369"/>
                </a:ln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ubicBezTo>
                  <a:pt x="3768399" y="3765347"/>
                  <a:pt x="3873410" y="3884450"/>
                  <a:pt x="3989938" y="3991685"/>
                </a:cubicBezTo>
                <a:cubicBezTo>
                  <a:pt x="4106468" y="4098916"/>
                  <a:pt x="4234512" y="4194281"/>
                  <a:pt x="4393907" y="4261258"/>
                </a:cubicBezTo>
                <a:lnTo>
                  <a:pt x="4408201" y="4267200"/>
                </a:lnTo>
                <a:lnTo>
                  <a:pt x="4250346" y="4267200"/>
                </a:lnTo>
                <a:lnTo>
                  <a:pt x="4245269" y="4265040"/>
                </a:lnTo>
                <a:cubicBezTo>
                  <a:pt x="4167858" y="4230709"/>
                  <a:pt x="4095232" y="4193560"/>
                  <a:pt x="4036318" y="4147013"/>
                </a:cubicBezTo>
                <a:cubicBezTo>
                  <a:pt x="3810777" y="3969273"/>
                  <a:pt x="3654591" y="3720297"/>
                  <a:pt x="3432098" y="3537312"/>
                </a:cubicBezTo>
                <a:cubicBezTo>
                  <a:pt x="3408505" y="3517876"/>
                  <a:pt x="3395188" y="3461306"/>
                  <a:pt x="3429186" y="3458784"/>
                </a:cubicBezTo>
                <a:close/>
                <a:moveTo>
                  <a:pt x="9334796" y="3456584"/>
                </a:moveTo>
                <a:cubicBezTo>
                  <a:pt x="9406875" y="3608228"/>
                  <a:pt x="9503788" y="3758542"/>
                  <a:pt x="9651570" y="3826505"/>
                </a:cubicBezTo>
                <a:cubicBezTo>
                  <a:pt x="9559808" y="3686686"/>
                  <a:pt x="9456900" y="3564734"/>
                  <a:pt x="9334796" y="3456584"/>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close/>
                <a:moveTo>
                  <a:pt x="1318687" y="3113840"/>
                </a:moveTo>
                <a:cubicBezTo>
                  <a:pt x="1233126" y="3142037"/>
                  <a:pt x="1148133" y="3174161"/>
                  <a:pt x="1066793" y="3212171"/>
                </a:cubicBezTo>
                <a:cubicBezTo>
                  <a:pt x="1042399" y="3223712"/>
                  <a:pt x="1017440" y="3235542"/>
                  <a:pt x="993319" y="3247648"/>
                </a:cubicBez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9790480" y="3078533"/>
                </a:moveTo>
                <a:cubicBezTo>
                  <a:pt x="9782502" y="3134217"/>
                  <a:pt x="9773626" y="3189710"/>
                  <a:pt x="9763295" y="3245370"/>
                </a:cubicBezTo>
                <a:cubicBezTo>
                  <a:pt x="9730259" y="3421320"/>
                  <a:pt x="9693170" y="3586065"/>
                  <a:pt x="9736458" y="3758413"/>
                </a:cubicBezTo>
                <a:cubicBezTo>
                  <a:pt x="9741385" y="3680922"/>
                  <a:pt x="9752472" y="3603320"/>
                  <a:pt x="9763499" y="3528057"/>
                </a:cubicBezTo>
                <a:cubicBezTo>
                  <a:pt x="9778184" y="3430521"/>
                  <a:pt x="9793478" y="3330298"/>
                  <a:pt x="9793906" y="3231157"/>
                </a:cubicBezTo>
                <a:cubicBezTo>
                  <a:pt x="9793949" y="3202011"/>
                  <a:pt x="9792735" y="3172131"/>
                  <a:pt x="9791874" y="3142788"/>
                </a:cubicBezTo>
                <a:cubicBezTo>
                  <a:pt x="9791175" y="3121009"/>
                  <a:pt x="9790832" y="3099770"/>
                  <a:pt x="9790480" y="3078533"/>
                </a:cubicBezTo>
                <a:close/>
                <a:moveTo>
                  <a:pt x="1238695" y="3076820"/>
                </a:moveTo>
                <a:cubicBezTo>
                  <a:pt x="1051055" y="3082190"/>
                  <a:pt x="886407" y="3192548"/>
                  <a:pt x="716371" y="3293249"/>
                </a:cubicBezTo>
                <a:cubicBezTo>
                  <a:pt x="670943" y="3320259"/>
                  <a:pt x="625512" y="3345868"/>
                  <a:pt x="579522" y="3371759"/>
                </a:cubicBezTo>
                <a:cubicBezTo>
                  <a:pt x="586257" y="3369787"/>
                  <a:pt x="592991" y="3367806"/>
                  <a:pt x="600288" y="3365555"/>
                </a:cubicBezTo>
                <a:cubicBezTo>
                  <a:pt x="680240" y="3341573"/>
                  <a:pt x="762713" y="3317034"/>
                  <a:pt x="840692" y="3284921"/>
                </a:cubicBezTo>
                <a:cubicBezTo>
                  <a:pt x="887813" y="3265484"/>
                  <a:pt x="934087" y="3242968"/>
                  <a:pt x="979248" y="3221003"/>
                </a:cubicBezTo>
                <a:cubicBezTo>
                  <a:pt x="1004208" y="3209175"/>
                  <a:pt x="1028322" y="3197074"/>
                  <a:pt x="1053282" y="3185247"/>
                </a:cubicBez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591522" y="3395900"/>
                  <a:pt x="5656650" y="3795361"/>
                  <a:pt x="5567647" y="4190286"/>
                </a:cubicBezTo>
                <a:lnTo>
                  <a:pt x="5545854" y="4267200"/>
                </a:lnTo>
                <a:lnTo>
                  <a:pt x="5391871" y="4267200"/>
                </a:lnTo>
                <a:lnTo>
                  <a:pt x="5318171" y="4175818"/>
                </a:lnTo>
                <a:cubicBezTo>
                  <a:pt x="5204859" y="4048423"/>
                  <a:pt x="5075331" y="3936412"/>
                  <a:pt x="4943646" y="3822916"/>
                </a:cubicBezTo>
                <a:cubicBezTo>
                  <a:pt x="4828850" y="3724110"/>
                  <a:pt x="4714058" y="3625311"/>
                  <a:pt x="4594837" y="3532274"/>
                </a:cubicBezTo>
                <a:cubicBezTo>
                  <a:pt x="4562450" y="3507077"/>
                  <a:pt x="4474786" y="3410282"/>
                  <a:pt x="4441737" y="3399734"/>
                </a:cubicBez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55961" y="4107518"/>
                  <a:pt x="5200834" y="4148352"/>
                  <a:pt x="5246890" y="4187633"/>
                </a:cubicBezTo>
                <a:lnTo>
                  <a:pt x="5347266" y="4267200"/>
                </a:lnTo>
                <a:lnTo>
                  <a:pt x="5164092" y="4267200"/>
                </a:lnTo>
                <a:lnTo>
                  <a:pt x="5108945" y="4232176"/>
                </a:lnTo>
                <a:cubicBezTo>
                  <a:pt x="4772838" y="3999708"/>
                  <a:pt x="4490756" y="358196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8380397" y="2896659"/>
                </a:moveTo>
                <a:cubicBezTo>
                  <a:pt x="8455275" y="3038078"/>
                  <a:pt x="8545153" y="3173735"/>
                  <a:pt x="8634801" y="3304169"/>
                </a:cubicBezTo>
                <a:cubicBezTo>
                  <a:pt x="8726195" y="3437326"/>
                  <a:pt x="8821496" y="3600936"/>
                  <a:pt x="8971448" y="3675946"/>
                </a:cubicBezTo>
                <a:cubicBezTo>
                  <a:pt x="8910775" y="3621244"/>
                  <a:pt x="8864937" y="3553231"/>
                  <a:pt x="8820691" y="3486482"/>
                </a:cubicBezTo>
                <a:cubicBezTo>
                  <a:pt x="8816331" y="3480073"/>
                  <a:pt x="8811972" y="3473665"/>
                  <a:pt x="8807612" y="3467256"/>
                </a:cubicBezTo>
                <a:cubicBezTo>
                  <a:pt x="8727274" y="3347730"/>
                  <a:pt x="8640362" y="3230102"/>
                  <a:pt x="8556796" y="3116474"/>
                </a:cubicBezTo>
                <a:cubicBezTo>
                  <a:pt x="8515702" y="3060746"/>
                  <a:pt x="8472667" y="3003195"/>
                  <a:pt x="8427018" y="2948853"/>
                </a:cubicBezTo>
                <a:cubicBezTo>
                  <a:pt x="8411728" y="2931040"/>
                  <a:pt x="8396239" y="2914119"/>
                  <a:pt x="8380397" y="2896659"/>
                </a:cubicBezTo>
                <a:close/>
                <a:moveTo>
                  <a:pt x="9831020" y="2871730"/>
                </a:moveTo>
                <a:lnTo>
                  <a:pt x="9827707" y="2915231"/>
                </a:lnTo>
                <a:cubicBezTo>
                  <a:pt x="9824540" y="2960178"/>
                  <a:pt x="9821168" y="3006017"/>
                  <a:pt x="9820699" y="3051540"/>
                </a:cubicBezTo>
                <a:cubicBezTo>
                  <a:pt x="9820458" y="3081589"/>
                  <a:pt x="9821664" y="3111470"/>
                  <a:pt x="9822525" y="3140814"/>
                </a:cubicBezTo>
                <a:cubicBezTo>
                  <a:pt x="9823738" y="3170696"/>
                  <a:pt x="9824947" y="3200579"/>
                  <a:pt x="9824704" y="3230628"/>
                </a:cubicBezTo>
                <a:cubicBezTo>
                  <a:pt x="9823869" y="3331557"/>
                  <a:pt x="9808712" y="3433224"/>
                  <a:pt x="9793821" y="3531652"/>
                </a:cubicBezTo>
                <a:cubicBezTo>
                  <a:pt x="9783066" y="3603683"/>
                  <a:pt x="9772446" y="3677150"/>
                  <a:pt x="9767436" y="3750864"/>
                </a:cubicBezTo>
                <a:cubicBezTo>
                  <a:pt x="9782786" y="3724954"/>
                  <a:pt x="9799440" y="3697443"/>
                  <a:pt x="9814477" y="3662531"/>
                </a:cubicBezTo>
                <a:cubicBezTo>
                  <a:pt x="9926754" y="3406015"/>
                  <a:pt x="9892054" y="3133900"/>
                  <a:pt x="9831020" y="2871730"/>
                </a:cubicBezTo>
                <a:close/>
                <a:moveTo>
                  <a:pt x="8380521" y="2850596"/>
                </a:moveTo>
                <a:cubicBezTo>
                  <a:pt x="8404481" y="2875897"/>
                  <a:pt x="8428794" y="2901731"/>
                  <a:pt x="8451446" y="2928627"/>
                </a:cubicBezTo>
                <a:cubicBezTo>
                  <a:pt x="8497446" y="2983517"/>
                  <a:pt x="8540828" y="3041610"/>
                  <a:pt x="8582269" y="3097880"/>
                </a:cubicBezTo>
                <a:cubicBezTo>
                  <a:pt x="8666744" y="3211700"/>
                  <a:pt x="8753998" y="3329876"/>
                  <a:pt x="8833783" y="3449753"/>
                </a:cubicBezTo>
                <a:cubicBezTo>
                  <a:pt x="8838143" y="3456162"/>
                  <a:pt x="8842503" y="3462572"/>
                  <a:pt x="8846863" y="3468981"/>
                </a:cubicBezTo>
                <a:cubicBezTo>
                  <a:pt x="8881714" y="3521040"/>
                  <a:pt x="8917610" y="3574725"/>
                  <a:pt x="8960046" y="3620389"/>
                </a:cubicBezTo>
                <a:cubicBezTo>
                  <a:pt x="8847240" y="3316219"/>
                  <a:pt x="8665033" y="3014288"/>
                  <a:pt x="8380521" y="2850596"/>
                </a:cubicBezTo>
                <a:close/>
                <a:moveTo>
                  <a:pt x="9854151" y="2642862"/>
                </a:moveTo>
                <a:cubicBezTo>
                  <a:pt x="9862376" y="2644690"/>
                  <a:pt x="9868748" y="2649859"/>
                  <a:pt x="9871341" y="2659697"/>
                </a:cubicBezTo>
                <a:cubicBezTo>
                  <a:pt x="9936549" y="2907705"/>
                  <a:pt x="10004418" y="3164740"/>
                  <a:pt x="9966678" y="3423399"/>
                </a:cubicBezTo>
                <a:cubicBezTo>
                  <a:pt x="9951724" y="3524170"/>
                  <a:pt x="9914841" y="3605244"/>
                  <a:pt x="9880832" y="3700562"/>
                </a:cubicBezTo>
                <a:cubicBezTo>
                  <a:pt x="9817639" y="3880472"/>
                  <a:pt x="9825316" y="4002022"/>
                  <a:pt x="9896024" y="4178295"/>
                </a:cubicBezTo>
                <a:lnTo>
                  <a:pt x="10028060" y="4267200"/>
                </a:lnTo>
                <a:lnTo>
                  <a:pt x="9651813" y="4267200"/>
                </a:lnTo>
                <a:lnTo>
                  <a:pt x="9814527" y="4248048"/>
                </a:lnTo>
                <a:cubicBezTo>
                  <a:pt x="9748431" y="4225943"/>
                  <a:pt x="9681848" y="4217991"/>
                  <a:pt x="9615182" y="4220499"/>
                </a:cubicBezTo>
                <a:cubicBezTo>
                  <a:pt x="9565183" y="4222381"/>
                  <a:pt x="9515136" y="4230147"/>
                  <a:pt x="9465210" y="4242240"/>
                </a:cubicBezTo>
                <a:lnTo>
                  <a:pt x="9387108" y="4267200"/>
                </a:lnTo>
                <a:lnTo>
                  <a:pt x="9268441" y="4267200"/>
                </a:lnTo>
                <a:lnTo>
                  <a:pt x="9307676" y="4251276"/>
                </a:lnTo>
                <a:cubicBezTo>
                  <a:pt x="9459842" y="4196603"/>
                  <a:pt x="9613869" y="4164948"/>
                  <a:pt x="9761570" y="4182283"/>
                </a:cubicBezTo>
                <a:cubicBezTo>
                  <a:pt x="9633677" y="4101602"/>
                  <a:pt x="9502269" y="4023929"/>
                  <a:pt x="9368237" y="3949470"/>
                </a:cubicBezTo>
                <a:cubicBezTo>
                  <a:pt x="9363677" y="3950852"/>
                  <a:pt x="9358768" y="3951697"/>
                  <a:pt x="9354614" y="3951288"/>
                </a:cubicBezTo>
                <a:cubicBezTo>
                  <a:pt x="9045666" y="4112095"/>
                  <a:pt x="8711508" y="4184792"/>
                  <a:pt x="8364351" y="4159267"/>
                </a:cubicBezTo>
                <a:cubicBezTo>
                  <a:pt x="8322605" y="4156073"/>
                  <a:pt x="8373028" y="4125362"/>
                  <a:pt x="8386567" y="4119760"/>
                </a:cubicBezTo>
                <a:cubicBezTo>
                  <a:pt x="8661942" y="4017222"/>
                  <a:pt x="8938634" y="3857115"/>
                  <a:pt x="9231713" y="3873539"/>
                </a:cubicBezTo>
                <a:cubicBezTo>
                  <a:pt x="9162796" y="3836374"/>
                  <a:pt x="9093324" y="3799562"/>
                  <a:pt x="9023301" y="3763109"/>
                </a:cubicBezTo>
                <a:cubicBezTo>
                  <a:pt x="9018245" y="3762512"/>
                  <a:pt x="9014299" y="3761207"/>
                  <a:pt x="9010556" y="3758998"/>
                </a:cubicBezTo>
                <a:cubicBezTo>
                  <a:pt x="8818026" y="3719652"/>
                  <a:pt x="8714888" y="3571783"/>
                  <a:pt x="8604324" y="3417171"/>
                </a:cubicBezTo>
                <a:cubicBezTo>
                  <a:pt x="8460937" y="3216099"/>
                  <a:pt x="8313620" y="2999153"/>
                  <a:pt x="8218577" y="2770227"/>
                </a:cubicBezTo>
                <a:cubicBezTo>
                  <a:pt x="8215211" y="2762227"/>
                  <a:pt x="8217371" y="2755481"/>
                  <a:pt x="8222774" y="2749954"/>
                </a:cubicBezTo>
                <a:cubicBezTo>
                  <a:pt x="8238990" y="2733370"/>
                  <a:pt x="8284424" y="2727735"/>
                  <a:pt x="8297623" y="2731935"/>
                </a:cubicBezTo>
                <a:cubicBezTo>
                  <a:pt x="8726387" y="2883841"/>
                  <a:pt x="8964880" y="3311498"/>
                  <a:pt x="9090618" y="3716225"/>
                </a:cubicBezTo>
                <a:cubicBezTo>
                  <a:pt x="9321070" y="3835548"/>
                  <a:pt x="9546131" y="3959850"/>
                  <a:pt x="9762441" y="4093587"/>
                </a:cubicBezTo>
                <a:cubicBezTo>
                  <a:pt x="9739891" y="4035197"/>
                  <a:pt x="9720655" y="3974696"/>
                  <a:pt x="9717826" y="3916719"/>
                </a:cubicBezTo>
                <a:cubicBezTo>
                  <a:pt x="9716379" y="3916883"/>
                  <a:pt x="9714371" y="3917401"/>
                  <a:pt x="9713123" y="3916663"/>
                </a:cubicBezTo>
                <a:cubicBezTo>
                  <a:pt x="9419408" y="3876118"/>
                  <a:pt x="9276568" y="3571232"/>
                  <a:pt x="9175594" y="3326950"/>
                </a:cubicBezTo>
                <a:cubicBezTo>
                  <a:pt x="9162477" y="3295477"/>
                  <a:pt x="9234580" y="3273123"/>
                  <a:pt x="9253941" y="3287566"/>
                </a:cubicBezTo>
                <a:cubicBezTo>
                  <a:pt x="9396995" y="3390749"/>
                  <a:pt x="9519263" y="3506453"/>
                  <a:pt x="9625671" y="3639960"/>
                </a:cubicBezTo>
                <a:cubicBezTo>
                  <a:pt x="9622492" y="3540061"/>
                  <a:pt x="9637797" y="3439839"/>
                  <a:pt x="9656881" y="3333361"/>
                </a:cubicBezTo>
                <a:cubicBezTo>
                  <a:pt x="9696972" y="3116116"/>
                  <a:pt x="9713720" y="2891570"/>
                  <a:pt x="9782066" y="2680771"/>
                </a:cubicBezTo>
                <a:cubicBezTo>
                  <a:pt x="9788129" y="2661952"/>
                  <a:pt x="9829478" y="2637374"/>
                  <a:pt x="9854151" y="2642862"/>
                </a:cubicBezTo>
                <a:close/>
                <a:moveTo>
                  <a:pt x="11114299" y="2390555"/>
                </a:moveTo>
                <a:lnTo>
                  <a:pt x="11113373" y="2392739"/>
                </a:lnTo>
                <a:lnTo>
                  <a:pt x="11117197" y="2394358"/>
                </a:lnTo>
                <a:cubicBezTo>
                  <a:pt x="11116333" y="2393349"/>
                  <a:pt x="11115474" y="2392343"/>
                  <a:pt x="11114299" y="2390555"/>
                </a:cubicBezTo>
                <a:close/>
                <a:moveTo>
                  <a:pt x="10506276" y="2118977"/>
                </a:moveTo>
                <a:cubicBezTo>
                  <a:pt x="10510550" y="2257918"/>
                  <a:pt x="10470507" y="2393544"/>
                  <a:pt x="10431542" y="2525128"/>
                </a:cubicBezTo>
                <a:cubicBezTo>
                  <a:pt x="10417502" y="2571972"/>
                  <a:pt x="10403548" y="2620144"/>
                  <a:pt x="10391375" y="2667145"/>
                </a:cubicBezTo>
                <a:cubicBezTo>
                  <a:pt x="10377290" y="2721696"/>
                  <a:pt x="10366481" y="2777642"/>
                  <a:pt x="10355047" y="2832031"/>
                </a:cubicBezTo>
                <a:lnTo>
                  <a:pt x="10336080" y="2927011"/>
                </a:lnTo>
                <a:cubicBezTo>
                  <a:pt x="10349636" y="2893472"/>
                  <a:pt x="10367643" y="2846374"/>
                  <a:pt x="10389394" y="2782834"/>
                </a:cubicBezTo>
                <a:cubicBezTo>
                  <a:pt x="10448427" y="2611467"/>
                  <a:pt x="10546967" y="2325483"/>
                  <a:pt x="10506276" y="2118977"/>
                </a:cubicBezTo>
                <a:close/>
                <a:moveTo>
                  <a:pt x="11538179" y="2090376"/>
                </a:moveTo>
                <a:cubicBezTo>
                  <a:pt x="11552237" y="2136248"/>
                  <a:pt x="11565750" y="2181883"/>
                  <a:pt x="11577479" y="2228695"/>
                </a:cubicBezTo>
                <a:lnTo>
                  <a:pt x="11586754" y="2266098"/>
                </a:lnTo>
                <a:cubicBezTo>
                  <a:pt x="11593656" y="2295423"/>
                  <a:pt x="11600787" y="2324193"/>
                  <a:pt x="11609011" y="2353427"/>
                </a:cubicBezTo>
                <a:cubicBezTo>
                  <a:pt x="11644349" y="2475257"/>
                  <a:pt x="11704023" y="2591295"/>
                  <a:pt x="11761579" y="2703223"/>
                </a:cubicBezTo>
                <a:cubicBezTo>
                  <a:pt x="11802170" y="2782214"/>
                  <a:pt x="11843944" y="2862994"/>
                  <a:pt x="11877711" y="2947465"/>
                </a:cubicBezTo>
                <a:cubicBezTo>
                  <a:pt x="11815017" y="2640863"/>
                  <a:pt x="11724956" y="2342636"/>
                  <a:pt x="11538179" y="2090376"/>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11488421" y="2034549"/>
                </a:moveTo>
                <a:cubicBezTo>
                  <a:pt x="11459234" y="2371132"/>
                  <a:pt x="11651925" y="2658088"/>
                  <a:pt x="11840356" y="2932293"/>
                </a:cubicBezTo>
                <a:cubicBezTo>
                  <a:pt x="11809128" y="2858555"/>
                  <a:pt x="11772688" y="2786473"/>
                  <a:pt x="11736331" y="2715710"/>
                </a:cubicBezTo>
                <a:cubicBezTo>
                  <a:pt x="11678147" y="2602235"/>
                  <a:pt x="11617611" y="2485181"/>
                  <a:pt x="11581560" y="2360474"/>
                </a:cubicBezTo>
                <a:cubicBezTo>
                  <a:pt x="11573334" y="2331239"/>
                  <a:pt x="11565889" y="2301693"/>
                  <a:pt x="11558442" y="2272139"/>
                </a:cubicBezTo>
                <a:lnTo>
                  <a:pt x="11549169" y="2234734"/>
                </a:lnTo>
                <a:cubicBezTo>
                  <a:pt x="11532130" y="2167007"/>
                  <a:pt x="11511443" y="2100302"/>
                  <a:pt x="11488421" y="2034549"/>
                </a:cubicBezTo>
                <a:close/>
                <a:moveTo>
                  <a:pt x="10468916" y="2032338"/>
                </a:moveTo>
                <a:cubicBezTo>
                  <a:pt x="10450533" y="2081859"/>
                  <a:pt x="10434093" y="2132840"/>
                  <a:pt x="10421480" y="2185446"/>
                </a:cubicBezTo>
                <a:cubicBezTo>
                  <a:pt x="10388668" y="2317695"/>
                  <a:pt x="10374105" y="2457032"/>
                  <a:pt x="10351264" y="2591574"/>
                </a:cubicBezTo>
                <a:cubicBezTo>
                  <a:pt x="10332355" y="2700098"/>
                  <a:pt x="10281261" y="2959166"/>
                  <a:pt x="10294485" y="2991809"/>
                </a:cubicBezTo>
                <a:lnTo>
                  <a:pt x="10327850" y="2826310"/>
                </a:lnTo>
                <a:cubicBezTo>
                  <a:pt x="10338741" y="2771690"/>
                  <a:pt x="10350331" y="2715434"/>
                  <a:pt x="10364099" y="2660098"/>
                </a:cubicBezTo>
                <a:cubicBezTo>
                  <a:pt x="10376185" y="2611783"/>
                  <a:pt x="10390682" y="2563843"/>
                  <a:pt x="10404725" y="2516991"/>
                </a:cubicBezTo>
                <a:cubicBezTo>
                  <a:pt x="10443463" y="2385961"/>
                  <a:pt x="10483500" y="2250332"/>
                  <a:pt x="10478071" y="2114122"/>
                </a:cubicBezTo>
                <a:cubicBezTo>
                  <a:pt x="10476867" y="2086568"/>
                  <a:pt x="10473555" y="2059413"/>
                  <a:pt x="10468916" y="2032338"/>
                </a:cubicBezTo>
                <a:close/>
                <a:moveTo>
                  <a:pt x="10573132" y="1991479"/>
                </a:moveTo>
                <a:cubicBezTo>
                  <a:pt x="10722027" y="2144650"/>
                  <a:pt x="10877543" y="2280670"/>
                  <a:pt x="11066880" y="2371770"/>
                </a:cubicBezTo>
                <a:cubicBezTo>
                  <a:pt x="10930664" y="2234271"/>
                  <a:pt x="10767866" y="2088089"/>
                  <a:pt x="10573132" y="1991479"/>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lnTo>
                  <a:pt x="5764974" y="2799609"/>
                </a:ln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10578769" y="1962963"/>
                </a:moveTo>
                <a:cubicBezTo>
                  <a:pt x="10773649" y="2057701"/>
                  <a:pt x="10936285" y="2201237"/>
                  <a:pt x="11073823" y="2338658"/>
                </a:cubicBezTo>
                <a:cubicBezTo>
                  <a:pt x="10938241" y="2169232"/>
                  <a:pt x="10752627" y="1968969"/>
                  <a:pt x="10578769" y="1962963"/>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9518298" y="1338235"/>
                </a:moveTo>
                <a:cubicBezTo>
                  <a:pt x="9531977" y="1651120"/>
                  <a:pt x="9677527" y="1999242"/>
                  <a:pt x="9838009" y="2272553"/>
                </a:cubicBezTo>
                <a:cubicBezTo>
                  <a:pt x="9825312" y="2235634"/>
                  <a:pt x="9815180" y="2197225"/>
                  <a:pt x="9805906" y="2159819"/>
                </a:cubicBezTo>
                <a:lnTo>
                  <a:pt x="9801623" y="2142555"/>
                </a:lnTo>
                <a:cubicBezTo>
                  <a:pt x="9756626" y="1964482"/>
                  <a:pt x="9698390" y="1787247"/>
                  <a:pt x="9628671" y="1617375"/>
                </a:cubicBezTo>
                <a:cubicBezTo>
                  <a:pt x="9618364" y="1593060"/>
                  <a:pt x="9608603" y="1568967"/>
                  <a:pt x="9598299" y="1544643"/>
                </a:cubicBezTo>
                <a:cubicBezTo>
                  <a:pt x="9570133" y="1477354"/>
                  <a:pt x="9541339" y="1408510"/>
                  <a:pt x="9518298" y="1338235"/>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9528078" y="1278636"/>
                </a:moveTo>
                <a:cubicBezTo>
                  <a:pt x="9552982" y="1365794"/>
                  <a:pt x="9588937" y="1451189"/>
                  <a:pt x="9623946" y="1534260"/>
                </a:cubicBezTo>
                <a:lnTo>
                  <a:pt x="9654858" y="1607218"/>
                </a:lnTo>
                <a:cubicBezTo>
                  <a:pt x="9724183" y="1774989"/>
                  <a:pt x="9781702" y="1949347"/>
                  <a:pt x="9826304" y="2125320"/>
                </a:cubicBezTo>
                <a:cubicBezTo>
                  <a:pt x="9794296" y="1963695"/>
                  <a:pt x="9753660" y="1804203"/>
                  <a:pt x="9701198" y="1646797"/>
                </a:cubicBezTo>
                <a:cubicBezTo>
                  <a:pt x="9655682" y="1511000"/>
                  <a:pt x="9586050" y="1397178"/>
                  <a:pt x="9528078" y="1278636"/>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9441752" y="1245311"/>
                </a:moveTo>
                <a:cubicBezTo>
                  <a:pt x="9367449" y="1271794"/>
                  <a:pt x="9313207" y="1329954"/>
                  <a:pt x="9278979" y="1406236"/>
                </a:cubicBezTo>
                <a:cubicBezTo>
                  <a:pt x="9261017" y="1445630"/>
                  <a:pt x="9242585" y="1502850"/>
                  <a:pt x="9235540" y="1546869"/>
                </a:cubicBezTo>
                <a:cubicBezTo>
                  <a:pt x="9223867" y="1618535"/>
                  <a:pt x="9230001" y="1614698"/>
                  <a:pt x="9264074" y="1557016"/>
                </a:cubicBezTo>
                <a:cubicBezTo>
                  <a:pt x="9325587" y="1454296"/>
                  <a:pt x="9384605" y="1349880"/>
                  <a:pt x="9441752" y="1245311"/>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cubicBezTo>
                  <a:pt x="6567440" y="1204628"/>
                  <a:pt x="6586456" y="1194658"/>
                  <a:pt x="6605473" y="1184686"/>
                </a:cubicBezTo>
                <a:cubicBezTo>
                  <a:pt x="6633823" y="1169483"/>
                  <a:pt x="6662531" y="1154778"/>
                  <a:pt x="6691602" y="1140573"/>
                </a:cubicBezTo>
                <a:close/>
                <a:moveTo>
                  <a:pt x="4002475" y="1037802"/>
                </a:moveTo>
                <a:cubicBezTo>
                  <a:pt x="4001933" y="1038196"/>
                  <a:pt x="4000861" y="1038973"/>
                  <a:pt x="4000324" y="1039362"/>
                </a:cubicBezTo>
                <a:cubicBezTo>
                  <a:pt x="4001046" y="1040360"/>
                  <a:pt x="4002134" y="1041861"/>
                  <a:pt x="4002862" y="1042866"/>
                </a:cubicBez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473491" y="3921431"/>
                  <a:pt x="1402113" y="4025542"/>
                  <a:pt x="1325720" y="4125411"/>
                </a:cubicBezTo>
                <a:lnTo>
                  <a:pt x="1206279" y="4267200"/>
                </a:lnTo>
                <a:lnTo>
                  <a:pt x="1115040" y="4267200"/>
                </a:lnTo>
                <a:lnTo>
                  <a:pt x="1258195" y="4099624"/>
                </a:lnTo>
                <a:cubicBezTo>
                  <a:pt x="1315987" y="4027073"/>
                  <a:pt x="1371166" y="3952247"/>
                  <a:pt x="1423113" y="3874565"/>
                </a:cubicBezTo>
                <a:lnTo>
                  <a:pt x="1260565" y="4031982"/>
                </a:lnTo>
                <a:cubicBezTo>
                  <a:pt x="1197929" y="4092559"/>
                  <a:pt x="1134310" y="4154329"/>
                  <a:pt x="1073327" y="4218727"/>
                </a:cubicBezTo>
                <a:lnTo>
                  <a:pt x="1032294" y="4267200"/>
                </a:lnTo>
                <a:lnTo>
                  <a:pt x="993830" y="4267200"/>
                </a:lnTo>
                <a:lnTo>
                  <a:pt x="1051860" y="4198693"/>
                </a:lnTo>
                <a:cubicBezTo>
                  <a:pt x="1113440" y="4133732"/>
                  <a:pt x="1177549" y="4071540"/>
                  <a:pt x="1240607" y="4010401"/>
                </a:cubicBezTo>
                <a:lnTo>
                  <a:pt x="1310106" y="3943217"/>
                </a:lnTo>
                <a:cubicBezTo>
                  <a:pt x="1174685" y="4033303"/>
                  <a:pt x="1054913" y="4139624"/>
                  <a:pt x="952103" y="4265972"/>
                </a:cubicBezTo>
                <a:lnTo>
                  <a:pt x="951207" y="4267200"/>
                </a:lnTo>
                <a:lnTo>
                  <a:pt x="862760" y="4267200"/>
                </a:lnTo>
                <a:lnTo>
                  <a:pt x="909145" y="4199225"/>
                </a:lnTo>
                <a:cubicBezTo>
                  <a:pt x="998789" y="4086824"/>
                  <a:pt x="1101084" y="3991246"/>
                  <a:pt x="1214067" y="3908561"/>
                </a:cubicBezTo>
                <a:cubicBezTo>
                  <a:pt x="1023317" y="3973399"/>
                  <a:pt x="824392" y="4020568"/>
                  <a:pt x="640967" y="4105601"/>
                </a:cubicBezTo>
                <a:cubicBezTo>
                  <a:pt x="549674" y="4147907"/>
                  <a:pt x="460581" y="4194508"/>
                  <a:pt x="372807" y="4243651"/>
                </a:cubicBezTo>
                <a:lnTo>
                  <a:pt x="332830" y="4267200"/>
                </a:lnTo>
                <a:lnTo>
                  <a:pt x="168301" y="4267200"/>
                </a:lnTo>
                <a:lnTo>
                  <a:pt x="278002" y="4201399"/>
                </a:lnTo>
                <a:cubicBezTo>
                  <a:pt x="359885" y="4153808"/>
                  <a:pt x="442683" y="4107866"/>
                  <a:pt x="527241" y="4065078"/>
                </a:cubicBezTo>
                <a:cubicBezTo>
                  <a:pt x="838255" y="3908281"/>
                  <a:pt x="1212318" y="3863093"/>
                  <a:pt x="1510397" y="3684705"/>
                </a:cubicBezTo>
                <a:cubicBezTo>
                  <a:pt x="1390337" y="3729510"/>
                  <a:pt x="1267181" y="3766747"/>
                  <a:pt x="1146550" y="3802012"/>
                </a:cubicBezTo>
                <a:cubicBezTo>
                  <a:pt x="997862" y="3845736"/>
                  <a:pt x="843568" y="3890871"/>
                  <a:pt x="698834" y="3952272"/>
                </a:cubicBezTo>
                <a:cubicBezTo>
                  <a:pt x="519814" y="4027898"/>
                  <a:pt x="352828" y="4127506"/>
                  <a:pt x="192528" y="4236299"/>
                </a:cubicBezTo>
                <a:lnTo>
                  <a:pt x="148586" y="4267200"/>
                </a:lnTo>
                <a:lnTo>
                  <a:pt x="98116" y="4267200"/>
                </a:lnTo>
                <a:lnTo>
                  <a:pt x="169669" y="4216852"/>
                </a:lnTo>
                <a:cubicBezTo>
                  <a:pt x="333361" y="4105506"/>
                  <a:pt x="504130" y="4002947"/>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ubicBezTo>
                  <a:pt x="1247578" y="3654578"/>
                  <a:pt x="1180153" y="3656293"/>
                  <a:pt x="1109304" y="3669030"/>
                </a:cubicBezTo>
                <a:cubicBezTo>
                  <a:pt x="794692" y="3725281"/>
                  <a:pt x="516258" y="3901624"/>
                  <a:pt x="258951" y="4111994"/>
                </a:cubicBezTo>
                <a:lnTo>
                  <a:pt x="80807" y="4267200"/>
                </a:lnTo>
                <a:lnTo>
                  <a:pt x="0" y="4267200"/>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12149131" y="959050"/>
                </a:moveTo>
                <a:cubicBezTo>
                  <a:pt x="12135265" y="975072"/>
                  <a:pt x="12121401" y="991089"/>
                  <a:pt x="12105664" y="1006960"/>
                </a:cubicBezTo>
                <a:cubicBezTo>
                  <a:pt x="12040174" y="1071943"/>
                  <a:pt x="11966532" y="1125748"/>
                  <a:pt x="11883102" y="1184424"/>
                </a:cubicBezTo>
                <a:cubicBezTo>
                  <a:pt x="11822339" y="1227583"/>
                  <a:pt x="11746281" y="1281016"/>
                  <a:pt x="11665174" y="1317493"/>
                </a:cubicBezTo>
                <a:cubicBezTo>
                  <a:pt x="11640620" y="1328342"/>
                  <a:pt x="11615753" y="1338416"/>
                  <a:pt x="11590337" y="1348256"/>
                </a:cubicBezTo>
                <a:cubicBezTo>
                  <a:pt x="11556383" y="1361567"/>
                  <a:pt x="11523739" y="1374791"/>
                  <a:pt x="11492588" y="1390573"/>
                </a:cubicBezTo>
                <a:cubicBezTo>
                  <a:pt x="11632969" y="1358579"/>
                  <a:pt x="11770492" y="1298342"/>
                  <a:pt x="11888865" y="1220988"/>
                </a:cubicBezTo>
                <a:cubicBezTo>
                  <a:pt x="11984266" y="1158366"/>
                  <a:pt x="12085135" y="1064584"/>
                  <a:pt x="12149131" y="959050"/>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12190084" y="854709"/>
                </a:moveTo>
                <a:cubicBezTo>
                  <a:pt x="12181324" y="863235"/>
                  <a:pt x="12172252" y="870980"/>
                  <a:pt x="12162947" y="879275"/>
                </a:cubicBezTo>
                <a:cubicBezTo>
                  <a:pt x="12028326" y="998039"/>
                  <a:pt x="11883371" y="1121443"/>
                  <a:pt x="11721478" y="1216434"/>
                </a:cubicBezTo>
                <a:lnTo>
                  <a:pt x="11680712" y="1239730"/>
                </a:lnTo>
                <a:cubicBezTo>
                  <a:pt x="11620220" y="1274640"/>
                  <a:pt x="11558177" y="1310180"/>
                  <a:pt x="11505347" y="1352837"/>
                </a:cubicBezTo>
                <a:cubicBezTo>
                  <a:pt x="11530133" y="1341442"/>
                  <a:pt x="11555544" y="1331600"/>
                  <a:pt x="11580962" y="1321759"/>
                </a:cubicBezTo>
                <a:cubicBezTo>
                  <a:pt x="11605590" y="1312227"/>
                  <a:pt x="11630227" y="1302697"/>
                  <a:pt x="11654234" y="1291618"/>
                </a:cubicBezTo>
                <a:cubicBezTo>
                  <a:pt x="11733018" y="1256083"/>
                  <a:pt x="11807521" y="1203284"/>
                  <a:pt x="11867274" y="1160983"/>
                </a:cubicBezTo>
                <a:cubicBezTo>
                  <a:pt x="11949151" y="1102940"/>
                  <a:pt x="12022324" y="1050225"/>
                  <a:pt x="12086035" y="986418"/>
                </a:cubicBezTo>
                <a:cubicBezTo>
                  <a:pt x="12128278" y="944429"/>
                  <a:pt x="12163191" y="899980"/>
                  <a:pt x="12190084" y="854709"/>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cubicBezTo>
                  <a:pt x="5405093" y="912428"/>
                  <a:pt x="5432627" y="913077"/>
                  <a:pt x="5460148" y="911442"/>
                </a:cubicBez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8924104" y="777000"/>
                </a:moveTo>
                <a:cubicBezTo>
                  <a:pt x="8923664" y="782606"/>
                  <a:pt x="8922673" y="787979"/>
                  <a:pt x="8921999" y="794136"/>
                </a:cubicBezTo>
                <a:cubicBezTo>
                  <a:pt x="8919582" y="810498"/>
                  <a:pt x="8917940" y="826538"/>
                  <a:pt x="8916066" y="843129"/>
                </a:cubicBezTo>
                <a:cubicBezTo>
                  <a:pt x="8910698" y="896870"/>
                  <a:pt x="8909926" y="951907"/>
                  <a:pt x="8909852" y="1005313"/>
                </a:cubicBezTo>
                <a:cubicBezTo>
                  <a:pt x="8907936" y="1206014"/>
                  <a:pt x="8906433" y="1413328"/>
                  <a:pt x="8936982" y="1614896"/>
                </a:cubicBezTo>
                <a:lnTo>
                  <a:pt x="8939706" y="1632791"/>
                </a:lnTo>
                <a:lnTo>
                  <a:pt x="8946691" y="1680170"/>
                </a:lnTo>
                <a:cubicBezTo>
                  <a:pt x="8947341" y="1669501"/>
                  <a:pt x="8947217" y="1659149"/>
                  <a:pt x="8947643" y="1649028"/>
                </a:cubicBezTo>
                <a:cubicBezTo>
                  <a:pt x="8950646" y="1394060"/>
                  <a:pt x="8954155" y="1130296"/>
                  <a:pt x="8931687" y="871628"/>
                </a:cubicBezTo>
                <a:lnTo>
                  <a:pt x="8929804" y="850229"/>
                </a:lnTo>
                <a:cubicBezTo>
                  <a:pt x="8927750" y="826182"/>
                  <a:pt x="8925696" y="802134"/>
                  <a:pt x="8924104" y="777000"/>
                </a:cubicBezTo>
                <a:close/>
                <a:moveTo>
                  <a:pt x="8951219" y="764662"/>
                </a:moveTo>
                <a:cubicBezTo>
                  <a:pt x="8952434" y="792211"/>
                  <a:pt x="8955277" y="820458"/>
                  <a:pt x="8957270" y="847698"/>
                </a:cubicBezTo>
                <a:lnTo>
                  <a:pt x="8959153" y="869097"/>
                </a:lnTo>
                <a:cubicBezTo>
                  <a:pt x="8981354" y="1119277"/>
                  <a:pt x="8978808" y="1373147"/>
                  <a:pt x="8976081" y="1619865"/>
                </a:cubicBezTo>
                <a:cubicBezTo>
                  <a:pt x="9043646" y="1335574"/>
                  <a:pt x="9035127" y="1045475"/>
                  <a:pt x="8951219" y="764662"/>
                </a:cubicBezTo>
                <a:close/>
                <a:moveTo>
                  <a:pt x="8898081" y="630137"/>
                </a:moveTo>
                <a:cubicBezTo>
                  <a:pt x="8735190" y="940376"/>
                  <a:pt x="8800852" y="1302315"/>
                  <a:pt x="8910095" y="1626691"/>
                </a:cubicBezTo>
                <a:lnTo>
                  <a:pt x="8908822" y="1619067"/>
                </a:lnTo>
                <a:cubicBezTo>
                  <a:pt x="8877873" y="1415398"/>
                  <a:pt x="8879292" y="1206762"/>
                  <a:pt x="8881669" y="1004967"/>
                </a:cubicBezTo>
                <a:cubicBezTo>
                  <a:pt x="8881975" y="951016"/>
                  <a:pt x="8882434" y="895204"/>
                  <a:pt x="8888265" y="840369"/>
                </a:cubicBezTo>
                <a:cubicBezTo>
                  <a:pt x="8890137" y="823783"/>
                  <a:pt x="8892011" y="807192"/>
                  <a:pt x="8894429" y="790831"/>
                </a:cubicBezTo>
                <a:cubicBezTo>
                  <a:pt x="8901122" y="737010"/>
                  <a:pt x="8907725" y="681866"/>
                  <a:pt x="8898081" y="630137"/>
                </a:cubicBezTo>
                <a:close/>
                <a:moveTo>
                  <a:pt x="11491396" y="623931"/>
                </a:moveTo>
                <a:cubicBezTo>
                  <a:pt x="11465686" y="637515"/>
                  <a:pt x="11440209" y="650546"/>
                  <a:pt x="11413329" y="662344"/>
                </a:cubicBezTo>
                <a:cubicBezTo>
                  <a:pt x="11268660" y="727282"/>
                  <a:pt x="11113102" y="758642"/>
                  <a:pt x="10966547" y="818916"/>
                </a:cubicBezTo>
                <a:cubicBezTo>
                  <a:pt x="10793574" y="889896"/>
                  <a:pt x="10652020" y="1008307"/>
                  <a:pt x="10498883" y="1111507"/>
                </a:cubicBezTo>
                <a:cubicBezTo>
                  <a:pt x="10559155" y="1098395"/>
                  <a:pt x="10616158" y="1067158"/>
                  <a:pt x="10671292" y="1035777"/>
                </a:cubicBezTo>
                <a:lnTo>
                  <a:pt x="10685894" y="1027151"/>
                </a:lnTo>
                <a:cubicBezTo>
                  <a:pt x="10821548" y="950027"/>
                  <a:pt x="10965272" y="882756"/>
                  <a:pt x="11104337" y="817377"/>
                </a:cubicBezTo>
                <a:cubicBezTo>
                  <a:pt x="11233375" y="757414"/>
                  <a:pt x="11364889" y="694633"/>
                  <a:pt x="11491396" y="623931"/>
                </a:cubicBezTo>
                <a:close/>
                <a:moveTo>
                  <a:pt x="10779304" y="584486"/>
                </a:moveTo>
                <a:cubicBezTo>
                  <a:pt x="10740583" y="648568"/>
                  <a:pt x="10699136" y="711502"/>
                  <a:pt x="10658378" y="772788"/>
                </a:cubicBezTo>
                <a:cubicBezTo>
                  <a:pt x="10594579" y="868744"/>
                  <a:pt x="10529620" y="967431"/>
                  <a:pt x="10475581" y="1070739"/>
                </a:cubicBezTo>
                <a:cubicBezTo>
                  <a:pt x="10578194" y="966751"/>
                  <a:pt x="10672522" y="819977"/>
                  <a:pt x="10735178" y="693281"/>
                </a:cubicBezTo>
                <a:close/>
                <a:moveTo>
                  <a:pt x="10132488" y="518596"/>
                </a:moveTo>
                <a:cubicBezTo>
                  <a:pt x="10047856" y="532980"/>
                  <a:pt x="9963302" y="548687"/>
                  <a:pt x="9879465" y="567273"/>
                </a:cubicBezTo>
                <a:cubicBezTo>
                  <a:pt x="9683016" y="611580"/>
                  <a:pt x="9523495" y="697916"/>
                  <a:pt x="9364243" y="809468"/>
                </a:cubicBezTo>
                <a:cubicBezTo>
                  <a:pt x="9364793" y="809701"/>
                  <a:pt x="9365336" y="809931"/>
                  <a:pt x="9366655" y="809848"/>
                </a:cubicBezTo>
                <a:cubicBezTo>
                  <a:pt x="9558665" y="728900"/>
                  <a:pt x="9742999" y="656935"/>
                  <a:pt x="9914233" y="596159"/>
                </a:cubicBezTo>
                <a:close/>
                <a:moveTo>
                  <a:pt x="10264524" y="501747"/>
                </a:moveTo>
                <a:lnTo>
                  <a:pt x="9922837" y="622979"/>
                </a:lnTo>
                <a:cubicBezTo>
                  <a:pt x="9763806" y="679263"/>
                  <a:pt x="9594234" y="745243"/>
                  <a:pt x="9416908" y="818889"/>
                </a:cubicBezTo>
                <a:cubicBezTo>
                  <a:pt x="9417689" y="818579"/>
                  <a:pt x="9417689" y="818579"/>
                  <a:pt x="9418234" y="818810"/>
                </a:cubicBezTo>
                <a:cubicBezTo>
                  <a:pt x="9717394" y="764555"/>
                  <a:pt x="10002904" y="633058"/>
                  <a:pt x="10264524" y="501747"/>
                </a:cubicBezTo>
                <a:close/>
                <a:moveTo>
                  <a:pt x="10802699" y="488163"/>
                </a:moveTo>
                <a:lnTo>
                  <a:pt x="10618739" y="734118"/>
                </a:lnTo>
                <a:lnTo>
                  <a:pt x="10604580" y="753877"/>
                </a:lnTo>
                <a:cubicBezTo>
                  <a:pt x="10575714" y="793161"/>
                  <a:pt x="10550336" y="828772"/>
                  <a:pt x="10529643" y="867004"/>
                </a:cubicBezTo>
                <a:cubicBezTo>
                  <a:pt x="10501301" y="918746"/>
                  <a:pt x="10479284" y="973805"/>
                  <a:pt x="10462194" y="1035452"/>
                </a:cubicBezTo>
                <a:cubicBezTo>
                  <a:pt x="10514547" y="939156"/>
                  <a:pt x="10575176" y="847655"/>
                  <a:pt x="10635117" y="757788"/>
                </a:cubicBezTo>
                <a:cubicBezTo>
                  <a:pt x="10692800" y="670189"/>
                  <a:pt x="10751735" y="581180"/>
                  <a:pt x="10802699" y="488163"/>
                </a:cubicBezTo>
                <a:close/>
                <a:moveTo>
                  <a:pt x="10359107" y="485136"/>
                </a:moveTo>
                <a:cubicBezTo>
                  <a:pt x="10100692" y="616512"/>
                  <a:pt x="9815681" y="755947"/>
                  <a:pt x="9515108" y="825701"/>
                </a:cubicBezTo>
                <a:cubicBezTo>
                  <a:pt x="9825509" y="831572"/>
                  <a:pt x="10104184" y="667562"/>
                  <a:pt x="10359107" y="485136"/>
                </a:cubicBezTo>
                <a:close/>
                <a:moveTo>
                  <a:pt x="11886089" y="483936"/>
                </a:moveTo>
                <a:cubicBezTo>
                  <a:pt x="11800033" y="547295"/>
                  <a:pt x="11710455" y="605296"/>
                  <a:pt x="11622890" y="661575"/>
                </a:cubicBezTo>
                <a:cubicBezTo>
                  <a:pt x="11437051" y="781189"/>
                  <a:pt x="11244843" y="905190"/>
                  <a:pt x="11038640" y="996875"/>
                </a:cubicBezTo>
                <a:cubicBezTo>
                  <a:pt x="10885656" y="1064725"/>
                  <a:pt x="10725662" y="1114166"/>
                  <a:pt x="10561310" y="1145020"/>
                </a:cubicBezTo>
                <a:cubicBezTo>
                  <a:pt x="10596460" y="1154752"/>
                  <a:pt x="10632933" y="1164394"/>
                  <a:pt x="10675127" y="1163586"/>
                </a:cubicBezTo>
                <a:cubicBezTo>
                  <a:pt x="10827145" y="1160350"/>
                  <a:pt x="10989398" y="1058435"/>
                  <a:pt x="11120351" y="990907"/>
                </a:cubicBezTo>
                <a:cubicBezTo>
                  <a:pt x="11302032" y="897860"/>
                  <a:pt x="11481110" y="797268"/>
                  <a:pt x="11648506" y="680145"/>
                </a:cubicBezTo>
                <a:cubicBezTo>
                  <a:pt x="11691733" y="649515"/>
                  <a:pt x="11821224" y="550475"/>
                  <a:pt x="11886089" y="483936"/>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10784544" y="465669"/>
                </a:moveTo>
                <a:cubicBezTo>
                  <a:pt x="10662409" y="521478"/>
                  <a:pt x="10422179" y="894258"/>
                  <a:pt x="10426419" y="1062158"/>
                </a:cubicBezTo>
                <a:cubicBezTo>
                  <a:pt x="10438657" y="1011968"/>
                  <a:pt x="10453241" y="965354"/>
                  <a:pt x="10471732" y="921679"/>
                </a:cubicBezTo>
                <a:cubicBezTo>
                  <a:pt x="10481672" y="898200"/>
                  <a:pt x="10492705" y="875187"/>
                  <a:pt x="10504824" y="852631"/>
                </a:cubicBezTo>
                <a:cubicBezTo>
                  <a:pt x="10526215" y="812759"/>
                  <a:pt x="10552604" y="776291"/>
                  <a:pt x="10582237" y="736692"/>
                </a:cubicBezTo>
                <a:lnTo>
                  <a:pt x="10596401" y="716935"/>
                </a:lnTo>
                <a:cubicBezTo>
                  <a:pt x="10661482" y="628604"/>
                  <a:pt x="10720448" y="548625"/>
                  <a:pt x="10784544" y="465669"/>
                </a:cubicBezTo>
                <a:close/>
                <a:moveTo>
                  <a:pt x="11916494" y="422768"/>
                </a:moveTo>
                <a:cubicBezTo>
                  <a:pt x="11840345" y="436884"/>
                  <a:pt x="11770712" y="482734"/>
                  <a:pt x="11703185" y="528178"/>
                </a:cubicBezTo>
                <a:lnTo>
                  <a:pt x="11680755" y="543149"/>
                </a:lnTo>
                <a:cubicBezTo>
                  <a:pt x="11503085" y="661715"/>
                  <a:pt x="11307002" y="753816"/>
                  <a:pt x="11116818" y="842623"/>
                </a:cubicBezTo>
                <a:cubicBezTo>
                  <a:pt x="10977992" y="907459"/>
                  <a:pt x="10835051" y="974411"/>
                  <a:pt x="10700164" y="1051220"/>
                </a:cubicBezTo>
                <a:lnTo>
                  <a:pt x="10685570" y="1059849"/>
                </a:lnTo>
                <a:cubicBezTo>
                  <a:pt x="10652486" y="1078679"/>
                  <a:pt x="10619176" y="1098052"/>
                  <a:pt x="10584288" y="1113543"/>
                </a:cubicBezTo>
                <a:cubicBezTo>
                  <a:pt x="10736655" y="1082118"/>
                  <a:pt x="10884823" y="1034762"/>
                  <a:pt x="11026698" y="971858"/>
                </a:cubicBezTo>
                <a:cubicBezTo>
                  <a:pt x="11231114" y="881353"/>
                  <a:pt x="11422542" y="757667"/>
                  <a:pt x="11607604" y="638368"/>
                </a:cubicBezTo>
                <a:cubicBezTo>
                  <a:pt x="11712249" y="570645"/>
                  <a:pt x="11819449" y="501435"/>
                  <a:pt x="11919452" y="423380"/>
                </a:cubicBezTo>
                <a:cubicBezTo>
                  <a:pt x="11918363" y="422918"/>
                  <a:pt x="11917811" y="422686"/>
                  <a:pt x="11916494" y="422768"/>
                </a:cubicBezTo>
                <a:close/>
                <a:moveTo>
                  <a:pt x="8148168" y="416949"/>
                </a:moveTo>
                <a:cubicBezTo>
                  <a:pt x="8041447" y="489578"/>
                  <a:pt x="7951585" y="589312"/>
                  <a:pt x="7862052" y="694330"/>
                </a:cubicBezTo>
                <a:lnTo>
                  <a:pt x="7808002" y="759654"/>
                </a:lnTo>
                <a:close/>
                <a:moveTo>
                  <a:pt x="8295299" y="416143"/>
                </a:moveTo>
                <a:cubicBezTo>
                  <a:pt x="8303328" y="454953"/>
                  <a:pt x="8309263" y="494162"/>
                  <a:pt x="8309124" y="534021"/>
                </a:cubicBezTo>
                <a:cubicBezTo>
                  <a:pt x="8309177" y="581042"/>
                  <a:pt x="8301211" y="627240"/>
                  <a:pt x="8293154" y="672115"/>
                </a:cubicBezTo>
                <a:cubicBezTo>
                  <a:pt x="8287455" y="703824"/>
                  <a:pt x="8281839" y="736857"/>
                  <a:pt x="8279099" y="769176"/>
                </a:cubicBezTo>
                <a:cubicBezTo>
                  <a:pt x="8271208" y="866910"/>
                  <a:pt x="8290164" y="965070"/>
                  <a:pt x="8309186" y="1060039"/>
                </a:cubicBezTo>
                <a:cubicBezTo>
                  <a:pt x="8338258" y="1208834"/>
                  <a:pt x="8368983" y="1362838"/>
                  <a:pt x="8410512" y="1511108"/>
                </a:cubicBezTo>
                <a:cubicBezTo>
                  <a:pt x="8445511" y="1186645"/>
                  <a:pt x="8463496" y="815698"/>
                  <a:pt x="8351657" y="521768"/>
                </a:cubicBezTo>
                <a:cubicBezTo>
                  <a:pt x="8336376" y="481820"/>
                  <a:pt x="8314355" y="448679"/>
                  <a:pt x="8295299" y="416143"/>
                </a:cubicBezTo>
                <a:close/>
                <a:moveTo>
                  <a:pt x="8266483" y="414244"/>
                </a:moveTo>
                <a:cubicBezTo>
                  <a:pt x="8162811" y="736679"/>
                  <a:pt x="8223592" y="1050836"/>
                  <a:pt x="8343425" y="1357811"/>
                </a:cubicBezTo>
                <a:cubicBezTo>
                  <a:pt x="8320496" y="1259904"/>
                  <a:pt x="8300994" y="1161513"/>
                  <a:pt x="8282114" y="1064671"/>
                </a:cubicBezTo>
                <a:cubicBezTo>
                  <a:pt x="8263238" y="967838"/>
                  <a:pt x="8243336" y="867346"/>
                  <a:pt x="8251298" y="766414"/>
                </a:cubicBezTo>
                <a:cubicBezTo>
                  <a:pt x="8253954" y="732777"/>
                  <a:pt x="8259797" y="699198"/>
                  <a:pt x="8265729" y="666939"/>
                </a:cubicBezTo>
                <a:cubicBezTo>
                  <a:pt x="8273319" y="623158"/>
                  <a:pt x="8281376" y="578281"/>
                  <a:pt x="8281494" y="533909"/>
                </a:cubicBezTo>
                <a:cubicBezTo>
                  <a:pt x="8281080" y="493822"/>
                  <a:pt x="8274834" y="453832"/>
                  <a:pt x="8266483" y="414244"/>
                </a:cubicBezTo>
                <a:close/>
                <a:moveTo>
                  <a:pt x="8140802" y="388720"/>
                </a:moveTo>
                <a:cubicBezTo>
                  <a:pt x="8028462" y="422924"/>
                  <a:pt x="7941106" y="490876"/>
                  <a:pt x="7860379" y="596411"/>
                </a:cubicBezTo>
                <a:cubicBezTo>
                  <a:pt x="7812773" y="658663"/>
                  <a:pt x="7772566" y="720182"/>
                  <a:pt x="7737688" y="790400"/>
                </a:cubicBezTo>
                <a:cubicBezTo>
                  <a:pt x="7733439" y="798902"/>
                  <a:pt x="7729892" y="805767"/>
                  <a:pt x="7726885" y="812869"/>
                </a:cubicBezTo>
                <a:cubicBezTo>
                  <a:pt x="7764906" y="767160"/>
                  <a:pt x="7802380" y="721219"/>
                  <a:pt x="7840490" y="676832"/>
                </a:cubicBezTo>
                <a:cubicBezTo>
                  <a:pt x="7933738" y="567590"/>
                  <a:pt x="8028101" y="463327"/>
                  <a:pt x="8140802" y="388720"/>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cubicBezTo>
                  <a:pt x="5242649" y="257191"/>
                  <a:pt x="5225558" y="257369"/>
                  <a:pt x="5208466" y="257550"/>
                </a:cubicBez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cubicBezTo>
                  <a:pt x="5227195" y="227945"/>
                  <a:pt x="5244285" y="227765"/>
                  <a:pt x="5261015" y="227087"/>
                </a:cubicBez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9095810" y="0"/>
                </a:moveTo>
                <a:lnTo>
                  <a:pt x="9215999" y="0"/>
                </a:lnTo>
                <a:lnTo>
                  <a:pt x="9250991" y="17650"/>
                </a:lnTo>
                <a:cubicBezTo>
                  <a:pt x="9345825" y="54329"/>
                  <a:pt x="9448424" y="64330"/>
                  <a:pt x="9551793" y="69947"/>
                </a:cubicBezTo>
                <a:cubicBezTo>
                  <a:pt x="9773323" y="81971"/>
                  <a:pt x="9993517" y="56091"/>
                  <a:pt x="10211701" y="15192"/>
                </a:cubicBezTo>
                <a:cubicBezTo>
                  <a:pt x="10030564" y="37013"/>
                  <a:pt x="9847820" y="45912"/>
                  <a:pt x="9665014" y="41266"/>
                </a:cubicBezTo>
                <a:cubicBezTo>
                  <a:pt x="9560295" y="38460"/>
                  <a:pt x="9467175" y="31066"/>
                  <a:pt x="9382567" y="18583"/>
                </a:cubicBezTo>
                <a:lnTo>
                  <a:pt x="9283159" y="0"/>
                </a:lnTo>
                <a:lnTo>
                  <a:pt x="9469266" y="0"/>
                </a:lnTo>
                <a:lnTo>
                  <a:pt x="9504117" y="4274"/>
                </a:lnTo>
                <a:cubicBezTo>
                  <a:pt x="9555272" y="8689"/>
                  <a:pt x="9609472" y="11637"/>
                  <a:pt x="9667223" y="13232"/>
                </a:cubicBezTo>
                <a:cubicBezTo>
                  <a:pt x="9740740" y="15225"/>
                  <a:pt x="9814266" y="15008"/>
                  <a:pt x="9887703" y="12601"/>
                </a:cubicBezTo>
                <a:lnTo>
                  <a:pt x="10088930" y="0"/>
                </a:lnTo>
                <a:lnTo>
                  <a:pt x="10544171" y="0"/>
                </a:lnTo>
                <a:lnTo>
                  <a:pt x="10392396" y="36772"/>
                </a:lnTo>
                <a:cubicBezTo>
                  <a:pt x="10070832" y="110795"/>
                  <a:pt x="9739873" y="167441"/>
                  <a:pt x="9413803" y="131277"/>
                </a:cubicBezTo>
                <a:cubicBezTo>
                  <a:pt x="9315472" y="120226"/>
                  <a:pt x="9243539" y="84460"/>
                  <a:pt x="9174626" y="44983"/>
                </a:cubicBezTo>
                <a:close/>
                <a:moveTo>
                  <a:pt x="8474998" y="0"/>
                </a:moveTo>
                <a:lnTo>
                  <a:pt x="8573502" y="0"/>
                </a:lnTo>
                <a:lnTo>
                  <a:pt x="8659539" y="117664"/>
                </a:lnTo>
                <a:cubicBezTo>
                  <a:pt x="8833725" y="341427"/>
                  <a:pt x="9029703" y="551148"/>
                  <a:pt x="9248507" y="743734"/>
                </a:cubicBezTo>
                <a:cubicBezTo>
                  <a:pt x="9268744" y="761313"/>
                  <a:pt x="9289217" y="778348"/>
                  <a:pt x="9309457" y="795932"/>
                </a:cubicBezTo>
                <a:cubicBezTo>
                  <a:pt x="9458210" y="686371"/>
                  <a:pt x="9607233" y="585288"/>
                  <a:pt x="9785496" y="530713"/>
                </a:cubicBezTo>
                <a:cubicBezTo>
                  <a:pt x="10009630" y="462073"/>
                  <a:pt x="10250992" y="434854"/>
                  <a:pt x="10482828" y="399738"/>
                </a:cubicBezTo>
                <a:cubicBezTo>
                  <a:pt x="10519933" y="394202"/>
                  <a:pt x="10478550" y="453937"/>
                  <a:pt x="10468382" y="461219"/>
                </a:cubicBezTo>
                <a:cubicBezTo>
                  <a:pt x="10161572" y="688641"/>
                  <a:pt x="9818370" y="924476"/>
                  <a:pt x="9430790" y="895589"/>
                </a:cubicBezTo>
                <a:cubicBezTo>
                  <a:pt x="9617112" y="1044003"/>
                  <a:pt x="9813963" y="1178199"/>
                  <a:pt x="10019780" y="1298815"/>
                </a:cubicBezTo>
                <a:cubicBezTo>
                  <a:pt x="10142151" y="1263712"/>
                  <a:pt x="10256792" y="1186061"/>
                  <a:pt x="10372218" y="1146081"/>
                </a:cubicBezTo>
                <a:cubicBezTo>
                  <a:pt x="10279439" y="901425"/>
                  <a:pt x="10751513" y="443317"/>
                  <a:pt x="10896429" y="310883"/>
                </a:cubicBezTo>
                <a:cubicBezTo>
                  <a:pt x="10907980" y="300321"/>
                  <a:pt x="10927341" y="295643"/>
                  <a:pt x="10919735" y="318176"/>
                </a:cubicBezTo>
                <a:cubicBezTo>
                  <a:pt x="10845552" y="531416"/>
                  <a:pt x="10769057" y="750112"/>
                  <a:pt x="10637064" y="935661"/>
                </a:cubicBezTo>
                <a:cubicBezTo>
                  <a:pt x="10618262" y="961821"/>
                  <a:pt x="10471373" y="1105010"/>
                  <a:pt x="10516995" y="1070245"/>
                </a:cubicBezTo>
                <a:cubicBezTo>
                  <a:pt x="10630585" y="984423"/>
                  <a:pt x="10740230" y="886628"/>
                  <a:pt x="10868835" y="815534"/>
                </a:cubicBezTo>
                <a:cubicBezTo>
                  <a:pt x="11133493" y="669415"/>
                  <a:pt x="11435682" y="612577"/>
                  <a:pt x="11704547" y="465665"/>
                </a:cubicBezTo>
                <a:cubicBezTo>
                  <a:pt x="11748194" y="441649"/>
                  <a:pt x="11962368" y="287033"/>
                  <a:pt x="12033562" y="350012"/>
                </a:cubicBezTo>
                <a:cubicBezTo>
                  <a:pt x="12042008" y="357446"/>
                  <a:pt x="12029170" y="377121"/>
                  <a:pt x="12025537" y="382666"/>
                </a:cubicBezTo>
                <a:cubicBezTo>
                  <a:pt x="11835636" y="694348"/>
                  <a:pt x="11402055" y="895784"/>
                  <a:pt x="11088649" y="1056676"/>
                </a:cubicBezTo>
                <a:cubicBezTo>
                  <a:pt x="10916755" y="1144851"/>
                  <a:pt x="10757473" y="1230645"/>
                  <a:pt x="10561600" y="1229477"/>
                </a:cubicBezTo>
                <a:cubicBezTo>
                  <a:pt x="10456897" y="1228927"/>
                  <a:pt x="10388434" y="1221837"/>
                  <a:pt x="10280797" y="1263181"/>
                </a:cubicBezTo>
                <a:cubicBezTo>
                  <a:pt x="10214114" y="1288380"/>
                  <a:pt x="10149765" y="1312641"/>
                  <a:pt x="10083376" y="1334114"/>
                </a:cubicBezTo>
                <a:cubicBezTo>
                  <a:pt x="10323674" y="1470609"/>
                  <a:pt x="10574467" y="1588379"/>
                  <a:pt x="10832582" y="1687356"/>
                </a:cubicBezTo>
                <a:cubicBezTo>
                  <a:pt x="10835145" y="1685866"/>
                  <a:pt x="10837160" y="1684144"/>
                  <a:pt x="10839263" y="1683743"/>
                </a:cubicBezTo>
                <a:cubicBezTo>
                  <a:pt x="11026680" y="1639479"/>
                  <a:pt x="11198523" y="1559010"/>
                  <a:pt x="11350910" y="1443899"/>
                </a:cubicBezTo>
                <a:cubicBezTo>
                  <a:pt x="11353302" y="1439761"/>
                  <a:pt x="11356166" y="1434532"/>
                  <a:pt x="11360346" y="1429225"/>
                </a:cubicBezTo>
                <a:cubicBezTo>
                  <a:pt x="11568454" y="1154547"/>
                  <a:pt x="11893126" y="995756"/>
                  <a:pt x="12167580" y="789523"/>
                </a:cubicBezTo>
                <a:lnTo>
                  <a:pt x="12192000" y="769876"/>
                </a:lnTo>
                <a:lnTo>
                  <a:pt x="12192000" y="802845"/>
                </a:lnTo>
                <a:lnTo>
                  <a:pt x="12173558" y="821317"/>
                </a:lnTo>
                <a:cubicBezTo>
                  <a:pt x="12156328" y="839775"/>
                  <a:pt x="12135859" y="862655"/>
                  <a:pt x="12117398" y="877374"/>
                </a:cubicBezTo>
                <a:cubicBezTo>
                  <a:pt x="11911342" y="1038644"/>
                  <a:pt x="11659100" y="1158472"/>
                  <a:pt x="11472926" y="1344259"/>
                </a:cubicBezTo>
                <a:cubicBezTo>
                  <a:pt x="11530856" y="1294104"/>
                  <a:pt x="11599815" y="1254410"/>
                  <a:pt x="11666978" y="1215889"/>
                </a:cubicBezTo>
                <a:cubicBezTo>
                  <a:pt x="11680568" y="1208123"/>
                  <a:pt x="11694155" y="1200357"/>
                  <a:pt x="11707200" y="1192361"/>
                </a:cubicBezTo>
                <a:cubicBezTo>
                  <a:pt x="11867081" y="1099094"/>
                  <a:pt x="12010478" y="976320"/>
                  <a:pt x="12144637" y="858646"/>
                </a:cubicBezTo>
                <a:lnTo>
                  <a:pt x="12192000" y="810414"/>
                </a:lnTo>
                <a:lnTo>
                  <a:pt x="12192000" y="916439"/>
                </a:lnTo>
                <a:lnTo>
                  <a:pt x="12150630" y="982925"/>
                </a:lnTo>
                <a:cubicBezTo>
                  <a:pt x="11972246" y="1237618"/>
                  <a:pt x="11719654" y="1416530"/>
                  <a:pt x="11389484" y="1469889"/>
                </a:cubicBezTo>
                <a:cubicBezTo>
                  <a:pt x="11249700" y="1582602"/>
                  <a:pt x="11093517" y="1667134"/>
                  <a:pt x="10923736" y="1721439"/>
                </a:cubicBezTo>
                <a:cubicBezTo>
                  <a:pt x="10979487" y="1741826"/>
                  <a:pt x="11035469" y="1761662"/>
                  <a:pt x="11091913" y="1780406"/>
                </a:cubicBezTo>
                <a:cubicBezTo>
                  <a:pt x="11318237" y="1855623"/>
                  <a:pt x="11544464" y="1908264"/>
                  <a:pt x="11771238" y="1944400"/>
                </a:cubicBezTo>
                <a:cubicBezTo>
                  <a:pt x="11775181" y="1939634"/>
                  <a:pt x="11778904" y="1935410"/>
                  <a:pt x="11783166" y="1931422"/>
                </a:cubicBezTo>
                <a:cubicBezTo>
                  <a:pt x="11885723" y="1797152"/>
                  <a:pt x="11990570" y="1669642"/>
                  <a:pt x="12131988" y="1574357"/>
                </a:cubicBezTo>
                <a:lnTo>
                  <a:pt x="12192000" y="1537429"/>
                </a:lnTo>
                <a:lnTo>
                  <a:pt x="12192000" y="1589108"/>
                </a:lnTo>
                <a:lnTo>
                  <a:pt x="12112105" y="1640352"/>
                </a:lnTo>
                <a:cubicBezTo>
                  <a:pt x="12011319" y="1713959"/>
                  <a:pt x="11928638" y="1801479"/>
                  <a:pt x="11849203" y="1900149"/>
                </a:cubicBezTo>
                <a:cubicBezTo>
                  <a:pt x="11883038" y="1876488"/>
                  <a:pt x="11915071" y="1849494"/>
                  <a:pt x="11946326" y="1822808"/>
                </a:cubicBezTo>
                <a:cubicBezTo>
                  <a:pt x="11980834" y="1792997"/>
                  <a:pt x="12017130" y="1762011"/>
                  <a:pt x="12055863" y="1735914"/>
                </a:cubicBezTo>
                <a:cubicBezTo>
                  <a:pt x="12086678" y="1714840"/>
                  <a:pt x="12119524" y="1696556"/>
                  <a:pt x="12150816" y="1678902"/>
                </a:cubicBezTo>
                <a:lnTo>
                  <a:pt x="12192000" y="1655121"/>
                </a:lnTo>
                <a:lnTo>
                  <a:pt x="12192000" y="1686869"/>
                </a:lnTo>
                <a:lnTo>
                  <a:pt x="12163772" y="1703058"/>
                </a:lnTo>
                <a:cubicBezTo>
                  <a:pt x="12132704" y="1720165"/>
                  <a:pt x="12100405" y="1738677"/>
                  <a:pt x="12070597" y="1758893"/>
                </a:cubicBezTo>
                <a:cubicBezTo>
                  <a:pt x="12033422" y="1784357"/>
                  <a:pt x="11997904" y="1815035"/>
                  <a:pt x="11963621" y="1844299"/>
                </a:cubicBezTo>
                <a:cubicBezTo>
                  <a:pt x="11938421" y="1865816"/>
                  <a:pt x="11913214" y="1887338"/>
                  <a:pt x="11886604" y="1907617"/>
                </a:cubicBezTo>
                <a:cubicBezTo>
                  <a:pt x="11977116" y="1884856"/>
                  <a:pt x="12067233" y="1841647"/>
                  <a:pt x="12153575" y="1786372"/>
                </a:cubicBezTo>
                <a:lnTo>
                  <a:pt x="12192000" y="1759693"/>
                </a:lnTo>
                <a:lnTo>
                  <a:pt x="12192000" y="1809459"/>
                </a:lnTo>
                <a:lnTo>
                  <a:pt x="12121362" y="1857561"/>
                </a:lnTo>
                <a:cubicBezTo>
                  <a:pt x="12048187" y="1902591"/>
                  <a:pt x="11972544" y="1939172"/>
                  <a:pt x="11895949" y="1963079"/>
                </a:cubicBezTo>
                <a:lnTo>
                  <a:pt x="12192000" y="1990579"/>
                </a:lnTo>
                <a:lnTo>
                  <a:pt x="12192000" y="2065582"/>
                </a:lnTo>
                <a:lnTo>
                  <a:pt x="12153918" y="2063926"/>
                </a:lnTo>
                <a:lnTo>
                  <a:pt x="12192000" y="2085104"/>
                </a:lnTo>
                <a:lnTo>
                  <a:pt x="12192000" y="2178471"/>
                </a:lnTo>
                <a:lnTo>
                  <a:pt x="12085355" y="2122457"/>
                </a:lnTo>
                <a:lnTo>
                  <a:pt x="12192000" y="2196158"/>
                </a:lnTo>
                <a:lnTo>
                  <a:pt x="12192000" y="2230374"/>
                </a:lnTo>
                <a:lnTo>
                  <a:pt x="12041237" y="2126309"/>
                </a:lnTo>
                <a:cubicBezTo>
                  <a:pt x="12076493" y="2177612"/>
                  <a:pt x="12124001" y="2222030"/>
                  <a:pt x="12174450" y="2262541"/>
                </a:cubicBezTo>
                <a:lnTo>
                  <a:pt x="12192000" y="2275857"/>
                </a:lnTo>
                <a:lnTo>
                  <a:pt x="12192000" y="2377131"/>
                </a:lnTo>
                <a:lnTo>
                  <a:pt x="12155801" y="2349925"/>
                </a:lnTo>
                <a:cubicBezTo>
                  <a:pt x="12047062" y="2264619"/>
                  <a:pt x="11950704" y="2181979"/>
                  <a:pt x="11930164" y="2041945"/>
                </a:cubicBezTo>
                <a:cubicBezTo>
                  <a:pt x="11807338" y="2027929"/>
                  <a:pt x="11684723" y="2008847"/>
                  <a:pt x="11561767" y="1984479"/>
                </a:cubicBezTo>
                <a:cubicBezTo>
                  <a:pt x="11829168" y="2318516"/>
                  <a:pt x="11916257" y="2737804"/>
                  <a:pt x="11987997" y="3153822"/>
                </a:cubicBezTo>
                <a:cubicBezTo>
                  <a:pt x="11991834" y="3176690"/>
                  <a:pt x="11945766" y="3233800"/>
                  <a:pt x="11926558" y="3203134"/>
                </a:cubicBezTo>
                <a:cubicBezTo>
                  <a:pt x="11688637" y="2826855"/>
                  <a:pt x="11343207" y="2452063"/>
                  <a:pt x="11440430" y="1973028"/>
                </a:cubicBezTo>
                <a:cubicBezTo>
                  <a:pt x="11441503" y="1968973"/>
                  <a:pt x="11443583" y="1964061"/>
                  <a:pt x="11446754" y="1959605"/>
                </a:cubicBezTo>
                <a:cubicBezTo>
                  <a:pt x="11314670" y="1929437"/>
                  <a:pt x="11182797" y="1894208"/>
                  <a:pt x="11050651" y="1850495"/>
                </a:cubicBezTo>
                <a:cubicBezTo>
                  <a:pt x="10825423" y="1775743"/>
                  <a:pt x="10604642" y="1687421"/>
                  <a:pt x="10389960" y="1586232"/>
                </a:cubicBezTo>
                <a:cubicBezTo>
                  <a:pt x="10423849" y="1697796"/>
                  <a:pt x="10481699" y="1805979"/>
                  <a:pt x="10500699" y="1913175"/>
                </a:cubicBezTo>
                <a:cubicBezTo>
                  <a:pt x="10502971" y="1915419"/>
                  <a:pt x="10505550" y="1918445"/>
                  <a:pt x="10507814" y="1920694"/>
                </a:cubicBezTo>
                <a:cubicBezTo>
                  <a:pt x="10511536" y="1916469"/>
                  <a:pt x="10515800" y="1912482"/>
                  <a:pt x="10518908" y="1911226"/>
                </a:cubicBezTo>
                <a:cubicBezTo>
                  <a:pt x="10803133" y="1788841"/>
                  <a:pt x="11118572" y="2264893"/>
                  <a:pt x="11258935" y="2442781"/>
                </a:cubicBezTo>
                <a:cubicBezTo>
                  <a:pt x="11271929" y="2459223"/>
                  <a:pt x="11230610" y="2515770"/>
                  <a:pt x="11211663" y="2510325"/>
                </a:cubicBezTo>
                <a:cubicBezTo>
                  <a:pt x="10952813" y="2437432"/>
                  <a:pt x="10754880" y="2286035"/>
                  <a:pt x="10571295" y="2105302"/>
                </a:cubicBezTo>
                <a:cubicBezTo>
                  <a:pt x="10593939" y="2333141"/>
                  <a:pt x="10477445" y="2625036"/>
                  <a:pt x="10435737" y="2805672"/>
                </a:cubicBezTo>
                <a:cubicBezTo>
                  <a:pt x="10398299" y="2965580"/>
                  <a:pt x="10359478" y="3078554"/>
                  <a:pt x="10206831" y="3151701"/>
                </a:cubicBezTo>
                <a:cubicBezTo>
                  <a:pt x="10193935" y="3157832"/>
                  <a:pt x="10194572" y="3142650"/>
                  <a:pt x="10196482" y="3135084"/>
                </a:cubicBezTo>
                <a:cubicBezTo>
                  <a:pt x="10274073" y="2811909"/>
                  <a:pt x="10304290" y="2478979"/>
                  <a:pt x="10381882" y="2155807"/>
                </a:cubicBezTo>
                <a:cubicBezTo>
                  <a:pt x="10395105" y="2100241"/>
                  <a:pt x="10437104" y="2020803"/>
                  <a:pt x="10439260" y="1962486"/>
                </a:cubicBezTo>
                <a:cubicBezTo>
                  <a:pt x="10439491" y="1961942"/>
                  <a:pt x="10439175" y="1961166"/>
                  <a:pt x="10439409" y="1960615"/>
                </a:cubicBezTo>
                <a:cubicBezTo>
                  <a:pt x="10439475" y="1957427"/>
                  <a:pt x="10440085" y="1954468"/>
                  <a:pt x="10439915" y="1951821"/>
                </a:cubicBezTo>
                <a:cubicBezTo>
                  <a:pt x="10433959" y="1836632"/>
                  <a:pt x="10332627" y="1683636"/>
                  <a:pt x="10314241" y="1556749"/>
                </a:cubicBezTo>
                <a:cubicBezTo>
                  <a:pt x="10313847" y="1554649"/>
                  <a:pt x="10314451" y="1551688"/>
                  <a:pt x="10315061" y="1548729"/>
                </a:cubicBezTo>
                <a:cubicBezTo>
                  <a:pt x="10038413" y="1412938"/>
                  <a:pt x="9774128" y="1254043"/>
                  <a:pt x="9526158" y="1071804"/>
                </a:cubicBezTo>
                <a:cubicBezTo>
                  <a:pt x="9586547" y="1245450"/>
                  <a:pt x="9699054" y="1407035"/>
                  <a:pt x="9758689" y="1585512"/>
                </a:cubicBezTo>
                <a:cubicBezTo>
                  <a:pt x="9851296" y="1860991"/>
                  <a:pt x="9909066" y="2144264"/>
                  <a:pt x="9941392" y="2432858"/>
                </a:cubicBezTo>
                <a:cubicBezTo>
                  <a:pt x="9942776" y="2446319"/>
                  <a:pt x="9898852" y="2512059"/>
                  <a:pt x="9887724" y="2495762"/>
                </a:cubicBezTo>
                <a:cubicBezTo>
                  <a:pt x="9758830" y="2305989"/>
                  <a:pt x="9675953" y="2083557"/>
                  <a:pt x="9587446" y="1872898"/>
                </a:cubicBezTo>
                <a:cubicBezTo>
                  <a:pt x="9504836" y="1675682"/>
                  <a:pt x="9450239" y="1492905"/>
                  <a:pt x="9462810" y="1288346"/>
                </a:cubicBezTo>
                <a:cubicBezTo>
                  <a:pt x="9416080" y="1372857"/>
                  <a:pt x="9368030" y="1457457"/>
                  <a:pt x="9318575" y="1540820"/>
                </a:cubicBezTo>
                <a:cubicBezTo>
                  <a:pt x="9284037" y="1599587"/>
                  <a:pt x="9257140" y="1661598"/>
                  <a:pt x="9191090" y="1688355"/>
                </a:cubicBezTo>
                <a:cubicBezTo>
                  <a:pt x="9186426" y="1690241"/>
                  <a:pt x="9179411" y="1688563"/>
                  <a:pt x="9177757" y="1683354"/>
                </a:cubicBezTo>
                <a:cubicBezTo>
                  <a:pt x="9143528" y="1583238"/>
                  <a:pt x="9220115" y="1420588"/>
                  <a:pt x="9274865" y="1336896"/>
                </a:cubicBezTo>
                <a:cubicBezTo>
                  <a:pt x="9324504" y="1260695"/>
                  <a:pt x="9393212" y="1200294"/>
                  <a:pt x="9478649" y="1173376"/>
                </a:cubicBezTo>
                <a:cubicBezTo>
                  <a:pt x="9479343" y="1171736"/>
                  <a:pt x="9480811" y="1169782"/>
                  <a:pt x="9482281" y="1167830"/>
                </a:cubicBezTo>
                <a:cubicBezTo>
                  <a:pt x="9463542" y="1119335"/>
                  <a:pt x="9448141" y="1069035"/>
                  <a:pt x="9438637" y="1015438"/>
                </a:cubicBezTo>
                <a:cubicBezTo>
                  <a:pt x="9438473" y="1012795"/>
                  <a:pt x="9438847" y="1010377"/>
                  <a:pt x="9439458" y="1007420"/>
                </a:cubicBezTo>
                <a:cubicBezTo>
                  <a:pt x="9356819" y="944106"/>
                  <a:pt x="9275563" y="877509"/>
                  <a:pt x="9197105" y="808882"/>
                </a:cubicBezTo>
                <a:cubicBezTo>
                  <a:pt x="9119732" y="740719"/>
                  <a:pt x="9045390" y="669969"/>
                  <a:pt x="8973607" y="597733"/>
                </a:cubicBezTo>
                <a:cubicBezTo>
                  <a:pt x="9117865" y="988437"/>
                  <a:pt x="9115639" y="1402749"/>
                  <a:pt x="8967512" y="1795211"/>
                </a:cubicBezTo>
                <a:cubicBezTo>
                  <a:pt x="8964595" y="1803635"/>
                  <a:pt x="8922055" y="1866099"/>
                  <a:pt x="8912526" y="1841464"/>
                </a:cubicBezTo>
                <a:cubicBezTo>
                  <a:pt x="8756044" y="1433999"/>
                  <a:pt x="8647107" y="967467"/>
                  <a:pt x="8893391" y="572788"/>
                </a:cubicBezTo>
                <a:cubicBezTo>
                  <a:pt x="8896018" y="568101"/>
                  <a:pt x="8899507" y="564428"/>
                  <a:pt x="8902990" y="560750"/>
                </a:cubicBezTo>
                <a:cubicBezTo>
                  <a:pt x="8907633" y="554349"/>
                  <a:pt x="8913596" y="547863"/>
                  <a:pt x="8919102" y="542471"/>
                </a:cubicBezTo>
                <a:cubicBezTo>
                  <a:pt x="8828814" y="448553"/>
                  <a:pt x="8743025" y="351231"/>
                  <a:pt x="8661728" y="250903"/>
                </a:cubicBezTo>
                <a:close/>
                <a:moveTo>
                  <a:pt x="8357758" y="0"/>
                </a:moveTo>
                <a:lnTo>
                  <a:pt x="8405492" y="0"/>
                </a:lnTo>
                <a:lnTo>
                  <a:pt x="8392083" y="30495"/>
                </a:lnTo>
                <a:cubicBezTo>
                  <a:pt x="8354166" y="121698"/>
                  <a:pt x="8324318" y="217584"/>
                  <a:pt x="8339888" y="306259"/>
                </a:cubicBezTo>
                <a:cubicBezTo>
                  <a:pt x="8364400" y="446040"/>
                  <a:pt x="8455049" y="577127"/>
                  <a:pt x="8473847" y="727373"/>
                </a:cubicBezTo>
                <a:cubicBezTo>
                  <a:pt x="8510300" y="1013846"/>
                  <a:pt x="8488635" y="1326579"/>
                  <a:pt x="8454081" y="1611960"/>
                </a:cubicBezTo>
                <a:cubicBezTo>
                  <a:pt x="8452268" y="1625361"/>
                  <a:pt x="8409518" y="1692886"/>
                  <a:pt x="8396000" y="1663986"/>
                </a:cubicBezTo>
                <a:cubicBezTo>
                  <a:pt x="8190763" y="1233305"/>
                  <a:pt x="8063839" y="818387"/>
                  <a:pt x="8238881" y="368438"/>
                </a:cubicBezTo>
                <a:lnTo>
                  <a:pt x="7668140" y="942511"/>
                </a:lnTo>
                <a:cubicBezTo>
                  <a:pt x="7658137" y="952438"/>
                  <a:pt x="7629107" y="972341"/>
                  <a:pt x="7637853" y="942567"/>
                </a:cubicBezTo>
                <a:cubicBezTo>
                  <a:pt x="7690270" y="771614"/>
                  <a:pt x="7793861" y="624255"/>
                  <a:pt x="7909649" y="489150"/>
                </a:cubicBezTo>
                <a:cubicBezTo>
                  <a:pt x="8010566" y="370919"/>
                  <a:pt x="8112174" y="322520"/>
                  <a:pt x="8256182" y="301724"/>
                </a:cubicBezTo>
                <a:cubicBezTo>
                  <a:pt x="8255907" y="293239"/>
                  <a:pt x="8255408" y="285302"/>
                  <a:pt x="8255912" y="276498"/>
                </a:cubicBezTo>
                <a:cubicBezTo>
                  <a:pt x="8260651" y="221208"/>
                  <a:pt x="8285427" y="155085"/>
                  <a:pt x="8315225" y="89075"/>
                </a:cubicBezTo>
                <a:close/>
                <a:moveTo>
                  <a:pt x="7497388" y="0"/>
                </a:moveTo>
                <a:lnTo>
                  <a:pt x="7560921" y="0"/>
                </a:lnTo>
                <a:lnTo>
                  <a:pt x="7546742" y="68966"/>
                </a:lnTo>
                <a:cubicBezTo>
                  <a:pt x="7513334" y="225436"/>
                  <a:pt x="7494394" y="379659"/>
                  <a:pt x="7488853" y="535687"/>
                </a:cubicBezTo>
                <a:lnTo>
                  <a:pt x="7529509" y="380358"/>
                </a:lnTo>
                <a:cubicBezTo>
                  <a:pt x="7546426" y="316055"/>
                  <a:pt x="7563725" y="249346"/>
                  <a:pt x="7585939" y="184712"/>
                </a:cubicBezTo>
                <a:cubicBezTo>
                  <a:pt x="7597162" y="152119"/>
                  <a:pt x="7609478" y="119997"/>
                  <a:pt x="7621792" y="87864"/>
                </a:cubicBezTo>
                <a:lnTo>
                  <a:pt x="7654204" y="0"/>
                </a:lnTo>
                <a:lnTo>
                  <a:pt x="7683986" y="0"/>
                </a:lnTo>
                <a:lnTo>
                  <a:pt x="7647914" y="97640"/>
                </a:lnTo>
                <a:cubicBezTo>
                  <a:pt x="7635833" y="129221"/>
                  <a:pt x="7623516" y="161350"/>
                  <a:pt x="7612524" y="193392"/>
                </a:cubicBezTo>
                <a:cubicBezTo>
                  <a:pt x="7590775" y="256933"/>
                  <a:pt x="7573702" y="323103"/>
                  <a:pt x="7557013" y="386853"/>
                </a:cubicBezTo>
                <a:lnTo>
                  <a:pt x="7517286" y="539999"/>
                </a:lnTo>
                <a:cubicBezTo>
                  <a:pt x="7579804" y="409054"/>
                  <a:pt x="7648790" y="283748"/>
                  <a:pt x="7704204" y="152292"/>
                </a:cubicBezTo>
                <a:lnTo>
                  <a:pt x="7756975" y="0"/>
                </a:lnTo>
                <a:lnTo>
                  <a:pt x="7837329" y="0"/>
                </a:lnTo>
                <a:lnTo>
                  <a:pt x="7821760" y="65656"/>
                </a:lnTo>
                <a:cubicBezTo>
                  <a:pt x="7739780" y="311007"/>
                  <a:pt x="7576279" y="519263"/>
                  <a:pt x="7488925" y="763628"/>
                </a:cubicBezTo>
                <a:cubicBezTo>
                  <a:pt x="7478308" y="793254"/>
                  <a:pt x="7422482" y="826275"/>
                  <a:pt x="7419999" y="774360"/>
                </a:cubicBezTo>
                <a:cubicBezTo>
                  <a:pt x="7407159" y="524115"/>
                  <a:pt x="7434412" y="279259"/>
                  <a:pt x="7487820" y="37416"/>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cubicBezTo>
                  <a:pt x="6396578" y="1848113"/>
                  <a:pt x="6466739" y="1878148"/>
                  <a:pt x="6537433" y="1907790"/>
                </a:cubicBez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7" name="Rectangle 16">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7201"/>
            <a:ext cx="11277600" cy="5943598"/>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标题 1">
            <a:extLst>
              <a:ext uri="{FF2B5EF4-FFF2-40B4-BE49-F238E27FC236}">
                <a16:creationId xmlns:a16="http://schemas.microsoft.com/office/drawing/2014/main" id="{D7F17E8E-5E20-5479-369B-61155DA2AB64}"/>
              </a:ext>
            </a:extLst>
          </p:cNvPr>
          <p:cNvSpPr>
            <a:spLocks noGrp="1"/>
          </p:cNvSpPr>
          <p:nvPr>
            <p:ph type="title"/>
          </p:nvPr>
        </p:nvSpPr>
        <p:spPr>
          <a:xfrm>
            <a:off x="816209" y="668923"/>
            <a:ext cx="10232791" cy="1007476"/>
          </a:xfrm>
        </p:spPr>
        <p:txBody>
          <a:bodyPr anchor="t">
            <a:normAutofit/>
          </a:bodyPr>
          <a:lstStyle/>
          <a:p>
            <a:r>
              <a:rPr lang="zh-CN" altLang="en-US" sz="5400" dirty="0">
                <a:latin typeface="黑体" panose="02010609060101010101" pitchFamily="49" charset="-122"/>
                <a:ea typeface="黑体" panose="02010609060101010101" pitchFamily="49" charset="-122"/>
              </a:rPr>
              <a:t>比赛官员</a:t>
            </a:r>
          </a:p>
        </p:txBody>
      </p:sp>
      <p:graphicFrame>
        <p:nvGraphicFramePr>
          <p:cNvPr id="5" name="内容占位符 2">
            <a:extLst>
              <a:ext uri="{FF2B5EF4-FFF2-40B4-BE49-F238E27FC236}">
                <a16:creationId xmlns:a16="http://schemas.microsoft.com/office/drawing/2014/main" id="{5C5D666A-8465-EA39-77E9-66B7ED15C635}"/>
              </a:ext>
            </a:extLst>
          </p:cNvPr>
          <p:cNvGraphicFramePr>
            <a:graphicFrameLocks noGrp="1"/>
          </p:cNvGraphicFramePr>
          <p:nvPr>
            <p:ph idx="1"/>
            <p:extLst>
              <p:ext uri="{D42A27DB-BD31-4B8C-83A1-F6EECF244321}">
                <p14:modId xmlns:p14="http://schemas.microsoft.com/office/powerpoint/2010/main" val="2271903677"/>
              </p:ext>
            </p:extLst>
          </p:nvPr>
        </p:nvGraphicFramePr>
        <p:xfrm>
          <a:off x="685800" y="2137228"/>
          <a:ext cx="10820400" cy="3733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71269418"/>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标题 1">
            <a:extLst>
              <a:ext uri="{FF2B5EF4-FFF2-40B4-BE49-F238E27FC236}">
                <a16:creationId xmlns:a16="http://schemas.microsoft.com/office/drawing/2014/main" id="{64C06BA1-5367-ACEF-A29C-667B6582645F}"/>
              </a:ext>
            </a:extLst>
          </p:cNvPr>
          <p:cNvSpPr>
            <a:spLocks noGrp="1"/>
          </p:cNvSpPr>
          <p:nvPr>
            <p:ph type="title"/>
          </p:nvPr>
        </p:nvSpPr>
        <p:spPr>
          <a:xfrm>
            <a:off x="826396" y="586855"/>
            <a:ext cx="4230100" cy="3387497"/>
          </a:xfrm>
        </p:spPr>
        <p:txBody>
          <a:bodyPr anchor="b">
            <a:normAutofit/>
          </a:bodyPr>
          <a:lstStyle/>
          <a:p>
            <a:pPr algn="r"/>
            <a:r>
              <a:rPr lang="zh-CN" altLang="en-US" sz="6000" dirty="0">
                <a:solidFill>
                  <a:srgbClr val="FFFFFF"/>
                </a:solidFill>
                <a:latin typeface="黑体" panose="02010609060101010101" pitchFamily="49" charset="-122"/>
                <a:ea typeface="黑体" panose="02010609060101010101" pitchFamily="49" charset="-122"/>
              </a:rPr>
              <a:t>计时员</a:t>
            </a:r>
            <a:endParaRPr lang="zh-CN" altLang="en-US" sz="4000" dirty="0">
              <a:solidFill>
                <a:srgbClr val="FFFFFF"/>
              </a:solidFill>
              <a:latin typeface="黑体" panose="02010609060101010101" pitchFamily="49" charset="-122"/>
              <a:ea typeface="黑体" panose="02010609060101010101" pitchFamily="49" charset="-122"/>
            </a:endParaRPr>
          </a:p>
        </p:txBody>
      </p:sp>
      <p:sp>
        <p:nvSpPr>
          <p:cNvPr id="3" name="内容占位符 2">
            <a:extLst>
              <a:ext uri="{FF2B5EF4-FFF2-40B4-BE49-F238E27FC236}">
                <a16:creationId xmlns:a16="http://schemas.microsoft.com/office/drawing/2014/main" id="{2AA144F6-DE95-7FC8-5310-14C3BE2B62FF}"/>
              </a:ext>
            </a:extLst>
          </p:cNvPr>
          <p:cNvSpPr>
            <a:spLocks noGrp="1"/>
          </p:cNvSpPr>
          <p:nvPr>
            <p:ph idx="1"/>
          </p:nvPr>
        </p:nvSpPr>
        <p:spPr>
          <a:xfrm>
            <a:off x="6503158" y="184107"/>
            <a:ext cx="4862447" cy="6357841"/>
          </a:xfrm>
        </p:spPr>
        <p:txBody>
          <a:bodyPr anchor="ctr">
            <a:normAutofit fontScale="92500"/>
          </a:bodyPr>
          <a:lstStyle/>
          <a:p>
            <a:pPr>
              <a:spcAft>
                <a:spcPts val="800"/>
              </a:spcAft>
            </a:pPr>
            <a:r>
              <a:rPr lang="zh-CN" altLang="zh-CN" sz="2400" kern="100" dirty="0">
                <a:effectLst/>
                <a:latin typeface="黑体" panose="02010609060101010101" pitchFamily="49" charset="-122"/>
                <a:ea typeface="黑体" panose="02010609060101010101" pitchFamily="49" charset="-122"/>
                <a:cs typeface="Times New Roman" panose="02020603050405020304" pitchFamily="18" charset="0"/>
              </a:rPr>
              <a:t>正确开球后开启计时器</a:t>
            </a:r>
            <a:r>
              <a:rPr lang="en-US" altLang="zh-CN" sz="2400" kern="100" dirty="0">
                <a:effectLst/>
                <a:latin typeface="黑体" panose="02010609060101010101" pitchFamily="49" charset="-122"/>
                <a:ea typeface="黑体" panose="02010609060101010101" pitchFamily="49" charset="-122"/>
                <a:cs typeface="Times New Roman" panose="02020603050405020304" pitchFamily="18" charset="0"/>
              </a:rPr>
              <a:t>;</a:t>
            </a:r>
            <a:endParaRPr lang="zh-CN" altLang="zh-CN" sz="2400" kern="100" dirty="0">
              <a:effectLst/>
              <a:latin typeface="黑体" panose="02010609060101010101" pitchFamily="49" charset="-122"/>
              <a:ea typeface="黑体" panose="02010609060101010101" pitchFamily="49" charset="-122"/>
              <a:cs typeface="Times New Roman" panose="02020603050405020304" pitchFamily="18" charset="0"/>
            </a:endParaRPr>
          </a:p>
          <a:p>
            <a:pPr>
              <a:spcAft>
                <a:spcPts val="800"/>
              </a:spcAft>
            </a:pPr>
            <a:r>
              <a:rPr lang="zh-CN" altLang="zh-CN" sz="2400" kern="100" dirty="0">
                <a:effectLst/>
                <a:latin typeface="黑体" panose="02010609060101010101" pitchFamily="49" charset="-122"/>
                <a:ea typeface="黑体" panose="02010609060101010101" pitchFamily="49" charset="-122"/>
                <a:cs typeface="Times New Roman" panose="02020603050405020304" pitchFamily="18" charset="0"/>
              </a:rPr>
              <a:t>比赛停止时停止计时器</a:t>
            </a:r>
            <a:r>
              <a:rPr lang="en-US" altLang="zh-CN" sz="2400" kern="100" dirty="0">
                <a:effectLst/>
                <a:latin typeface="黑体" panose="02010609060101010101" pitchFamily="49" charset="-122"/>
                <a:ea typeface="黑体" panose="02010609060101010101" pitchFamily="49" charset="-122"/>
                <a:cs typeface="Times New Roman" panose="02020603050405020304" pitchFamily="18" charset="0"/>
              </a:rPr>
              <a:t>;</a:t>
            </a:r>
            <a:endParaRPr lang="zh-CN" altLang="zh-CN" sz="2400" kern="100" dirty="0">
              <a:effectLst/>
              <a:latin typeface="黑体" panose="02010609060101010101" pitchFamily="49" charset="-122"/>
              <a:ea typeface="黑体" panose="02010609060101010101" pitchFamily="49" charset="-122"/>
              <a:cs typeface="Times New Roman" panose="02020603050405020304" pitchFamily="18" charset="0"/>
            </a:endParaRPr>
          </a:p>
          <a:p>
            <a:pPr>
              <a:spcAft>
                <a:spcPts val="800"/>
              </a:spcAft>
            </a:pPr>
            <a:r>
              <a:rPr lang="zh-CN" altLang="zh-CN" sz="2400" kern="100" dirty="0">
                <a:effectLst/>
                <a:latin typeface="黑体" panose="02010609060101010101" pitchFamily="49" charset="-122"/>
                <a:ea typeface="黑体" panose="02010609060101010101" pitchFamily="49" charset="-122"/>
                <a:cs typeface="Times New Roman" panose="02020603050405020304" pitchFamily="18" charset="0"/>
              </a:rPr>
              <a:t>当比赛通过踢界外球、掷球门球、角球、开球、任意球、罚球点球或</a:t>
            </a:r>
            <a:r>
              <a:rPr lang="en-US" altLang="zh-CN" sz="2400" kern="100" dirty="0">
                <a:effectLst/>
                <a:latin typeface="黑体" panose="02010609060101010101" pitchFamily="49" charset="-122"/>
                <a:ea typeface="黑体" panose="02010609060101010101" pitchFamily="49" charset="-122"/>
                <a:cs typeface="Times New Roman" panose="02020603050405020304" pitchFamily="18" charset="0"/>
              </a:rPr>
              <a:t>10</a:t>
            </a:r>
            <a:r>
              <a:rPr lang="zh-CN" altLang="zh-CN" sz="2400" kern="100" dirty="0">
                <a:effectLst/>
                <a:latin typeface="黑体" panose="02010609060101010101" pitchFamily="49" charset="-122"/>
                <a:ea typeface="黑体" panose="02010609060101010101" pitchFamily="49" charset="-122"/>
                <a:cs typeface="Times New Roman" panose="02020603050405020304" pitchFamily="18" charset="0"/>
              </a:rPr>
              <a:t>米点罚球或坠球正确恢复后</a:t>
            </a:r>
            <a:r>
              <a:rPr lang="en-US" altLang="zh-CN" sz="24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2400" kern="100" dirty="0">
                <a:effectLst/>
                <a:latin typeface="黑体" panose="02010609060101010101" pitchFamily="49" charset="-122"/>
                <a:ea typeface="黑体" panose="02010609060101010101" pitchFamily="49" charset="-122"/>
                <a:cs typeface="Times New Roman" panose="02020603050405020304" pitchFamily="18" charset="0"/>
              </a:rPr>
              <a:t>重新启动计时器</a:t>
            </a:r>
            <a:r>
              <a:rPr lang="en-US" altLang="zh-CN" sz="2400" kern="100" dirty="0">
                <a:effectLst/>
                <a:latin typeface="黑体" panose="02010609060101010101" pitchFamily="49" charset="-122"/>
                <a:ea typeface="黑体" panose="02010609060101010101" pitchFamily="49" charset="-122"/>
                <a:cs typeface="Times New Roman" panose="02020603050405020304" pitchFamily="18" charset="0"/>
              </a:rPr>
              <a:t>;</a:t>
            </a:r>
            <a:endParaRPr lang="zh-CN" altLang="zh-CN" sz="2400" kern="100" dirty="0">
              <a:effectLst/>
              <a:latin typeface="黑体" panose="02010609060101010101" pitchFamily="49" charset="-122"/>
              <a:ea typeface="黑体" panose="02010609060101010101" pitchFamily="49" charset="-122"/>
              <a:cs typeface="Times New Roman" panose="02020603050405020304" pitchFamily="18" charset="0"/>
            </a:endParaRPr>
          </a:p>
          <a:p>
            <a:pPr>
              <a:spcAft>
                <a:spcPts val="800"/>
              </a:spcAft>
            </a:pPr>
            <a:r>
              <a:rPr lang="zh-CN" altLang="zh-CN" sz="2400" kern="100" dirty="0">
                <a:effectLst/>
                <a:latin typeface="黑体" panose="02010609060101010101" pitchFamily="49" charset="-122"/>
                <a:ea typeface="黑体" panose="02010609060101010101" pitchFamily="49" charset="-122"/>
                <a:cs typeface="Times New Roman" panose="02020603050405020304" pitchFamily="18" charset="0"/>
              </a:rPr>
              <a:t>在进球、判罚罚球点球或任意球后</a:t>
            </a:r>
            <a:r>
              <a:rPr lang="en-US" altLang="zh-CN" sz="24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2400" kern="100" dirty="0">
                <a:effectLst/>
                <a:latin typeface="黑体" panose="02010609060101010101" pitchFamily="49" charset="-122"/>
                <a:ea typeface="黑体" panose="02010609060101010101" pitchFamily="49" charset="-122"/>
                <a:cs typeface="Times New Roman" panose="02020603050405020304" pitchFamily="18" charset="0"/>
              </a:rPr>
              <a:t>或在队员受伤后停止计时器</a:t>
            </a:r>
            <a:r>
              <a:rPr lang="en-US" altLang="zh-CN" sz="24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2400" kern="100" dirty="0">
                <a:effectLst/>
                <a:latin typeface="黑体" panose="02010609060101010101" pitchFamily="49" charset="-122"/>
                <a:ea typeface="黑体" panose="02010609060101010101" pitchFamily="49" charset="-122"/>
                <a:cs typeface="Times New Roman" panose="02020603050405020304" pitchFamily="18" charset="0"/>
              </a:rPr>
              <a:t>在裁判员给出相应信号后停止计时器</a:t>
            </a:r>
            <a:r>
              <a:rPr lang="en-US" altLang="zh-CN" sz="2400" kern="100" dirty="0">
                <a:effectLst/>
                <a:latin typeface="黑体" panose="02010609060101010101" pitchFamily="49" charset="-122"/>
                <a:ea typeface="黑体" panose="02010609060101010101" pitchFamily="49" charset="-122"/>
                <a:cs typeface="Times New Roman" panose="02020603050405020304" pitchFamily="18" charset="0"/>
              </a:rPr>
              <a:t>;</a:t>
            </a:r>
            <a:endParaRPr lang="zh-CN" altLang="zh-CN" sz="2400" kern="100" dirty="0">
              <a:effectLst/>
              <a:latin typeface="黑体" panose="02010609060101010101" pitchFamily="49" charset="-122"/>
              <a:ea typeface="黑体" panose="02010609060101010101" pitchFamily="49" charset="-122"/>
              <a:cs typeface="Times New Roman" panose="02020603050405020304" pitchFamily="18" charset="0"/>
            </a:endParaRPr>
          </a:p>
          <a:p>
            <a:r>
              <a:rPr lang="zh-CN" altLang="zh-CN" sz="24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对</a:t>
            </a:r>
            <a:r>
              <a:rPr lang="en-US" altLang="zh-CN" sz="24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1</a:t>
            </a:r>
            <a:r>
              <a:rPr lang="zh-CN" altLang="zh-CN" sz="24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分钟新停进行计时</a:t>
            </a:r>
            <a:r>
              <a:rPr lang="en-US" altLang="zh-CN" sz="24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a:t>
            </a:r>
            <a:endParaRPr lang="zh-CN" altLang="zh-CN" sz="24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endParaRPr>
          </a:p>
          <a:p>
            <a:r>
              <a:rPr lang="zh-CN" altLang="zh-CN" sz="24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对球队的</a:t>
            </a:r>
            <a:r>
              <a:rPr lang="en-US" altLang="zh-CN" sz="24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2</a:t>
            </a:r>
            <a:r>
              <a:rPr lang="zh-CN" altLang="zh-CN" sz="24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分钟减员进行计时</a:t>
            </a:r>
            <a:r>
              <a:rPr lang="en-US" altLang="zh-CN" sz="24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a:t>
            </a:r>
            <a:endParaRPr lang="zh-CN" altLang="zh-CN" sz="24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endParaRPr>
          </a:p>
          <a:p>
            <a:r>
              <a:rPr lang="zh-CN" altLang="zh-CN" sz="2400" kern="100" dirty="0">
                <a:effectLst/>
                <a:latin typeface="黑体" panose="02010609060101010101" pitchFamily="49" charset="-122"/>
                <a:ea typeface="黑体" panose="02010609060101010101" pitchFamily="49" charset="-122"/>
                <a:cs typeface="Times New Roman" panose="02020603050405020304" pitchFamily="18" charset="0"/>
              </a:rPr>
              <a:t>以不同于裁判员的哨音或其他声音信号</a:t>
            </a:r>
            <a:r>
              <a:rPr lang="en-US" altLang="zh-CN" sz="24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2400" kern="100" dirty="0">
                <a:effectLst/>
                <a:latin typeface="黑体" panose="02010609060101010101" pitchFamily="49" charset="-122"/>
                <a:ea typeface="黑体" panose="02010609060101010101" pitchFamily="49" charset="-122"/>
                <a:cs typeface="Times New Roman" panose="02020603050405020304" pitchFamily="18" charset="0"/>
              </a:rPr>
              <a:t>示意上半场结束、全场结束或当有加时赛时加时赛的半场结束。</a:t>
            </a:r>
            <a:endParaRPr lang="en-US" altLang="zh-CN" sz="2400" kern="100" dirty="0">
              <a:effectLst/>
              <a:latin typeface="黑体" panose="02010609060101010101" pitchFamily="49" charset="-122"/>
              <a:ea typeface="黑体" panose="02010609060101010101" pitchFamily="49" charset="-122"/>
              <a:cs typeface="Times New Roman" panose="02020603050405020304" pitchFamily="18" charset="0"/>
            </a:endParaRPr>
          </a:p>
          <a:p>
            <a:r>
              <a:rPr lang="zh-CN" altLang="en-US" sz="2400" kern="100" dirty="0">
                <a:latin typeface="黑体" panose="02010609060101010101" pitchFamily="49" charset="-122"/>
                <a:ea typeface="黑体" panose="02010609060101010101" pitchFamily="49" charset="-122"/>
                <a:cs typeface="Times New Roman" panose="02020603050405020304" pitchFamily="18" charset="0"/>
              </a:rPr>
              <a:t>提供任何与比赛相关的信息</a:t>
            </a:r>
            <a:endParaRPr lang="en-US" altLang="zh-CN" sz="2400" kern="100" dirty="0">
              <a:latin typeface="黑体" panose="02010609060101010101" pitchFamily="49" charset="-122"/>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163168189"/>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Color Cover">
            <a:extLst>
              <a:ext uri="{FF2B5EF4-FFF2-40B4-BE49-F238E27FC236}">
                <a16:creationId xmlns:a16="http://schemas.microsoft.com/office/drawing/2014/main" id="{815925C2-A704-4D47-B1C1-3FCA52512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Color Cover">
            <a:extLst>
              <a:ext uri="{FF2B5EF4-FFF2-40B4-BE49-F238E27FC236}">
                <a16:creationId xmlns:a16="http://schemas.microsoft.com/office/drawing/2014/main" id="{01D4315C-C23C-4FD3-98DF-08C29E2292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5E6B47BC-43FD-4C91-8BFF-B41B99A8A3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064235" cy="6858000"/>
            <a:chOff x="651279" y="598259"/>
            <a:chExt cx="10889442" cy="5680742"/>
          </a:xfrm>
        </p:grpSpPr>
        <p:sp>
          <p:nvSpPr>
            <p:cNvPr id="13" name="Color">
              <a:extLst>
                <a:ext uri="{FF2B5EF4-FFF2-40B4-BE49-F238E27FC236}">
                  <a16:creationId xmlns:a16="http://schemas.microsoft.com/office/drawing/2014/main" id="{13038185-AC3C-4595-945F-25311424C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a:extLst>
                <a:ext uri="{FF2B5EF4-FFF2-40B4-BE49-F238E27FC236}">
                  <a16:creationId xmlns:a16="http://schemas.microsoft.com/office/drawing/2014/main" id="{75D51AA0-C095-4650-A361-B294320BF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7" name="Freeform: Shape 1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标题 1">
            <a:extLst>
              <a:ext uri="{FF2B5EF4-FFF2-40B4-BE49-F238E27FC236}">
                <a16:creationId xmlns:a16="http://schemas.microsoft.com/office/drawing/2014/main" id="{65E64F21-1D53-8C8E-A2D4-71FE6FB738DB}"/>
              </a:ext>
            </a:extLst>
          </p:cNvPr>
          <p:cNvSpPr>
            <a:spLocks noGrp="1"/>
          </p:cNvSpPr>
          <p:nvPr>
            <p:ph type="title"/>
          </p:nvPr>
        </p:nvSpPr>
        <p:spPr>
          <a:xfrm>
            <a:off x="786385" y="841248"/>
            <a:ext cx="5129600" cy="5340097"/>
          </a:xfrm>
        </p:spPr>
        <p:txBody>
          <a:bodyPr anchor="ctr">
            <a:normAutofit/>
          </a:bodyPr>
          <a:lstStyle/>
          <a:p>
            <a:r>
              <a:rPr lang="zh-CN" altLang="en-US" sz="6000" dirty="0">
                <a:solidFill>
                  <a:schemeClr val="bg1"/>
                </a:solidFill>
                <a:latin typeface="黑体" panose="02010609060101010101" pitchFamily="49" charset="-122"/>
                <a:ea typeface="黑体" panose="02010609060101010101" pitchFamily="49" charset="-122"/>
              </a:rPr>
              <a:t>第三裁判员</a:t>
            </a:r>
          </a:p>
        </p:txBody>
      </p:sp>
      <p:sp>
        <p:nvSpPr>
          <p:cNvPr id="3" name="内容占位符 2">
            <a:extLst>
              <a:ext uri="{FF2B5EF4-FFF2-40B4-BE49-F238E27FC236}">
                <a16:creationId xmlns:a16="http://schemas.microsoft.com/office/drawing/2014/main" id="{1334FD24-840E-0232-45CD-26722A37B5CB}"/>
              </a:ext>
            </a:extLst>
          </p:cNvPr>
          <p:cNvSpPr>
            <a:spLocks noGrp="1"/>
          </p:cNvSpPr>
          <p:nvPr>
            <p:ph idx="1"/>
          </p:nvPr>
        </p:nvSpPr>
        <p:spPr>
          <a:xfrm>
            <a:off x="6464410" y="270024"/>
            <a:ext cx="5502570" cy="6302609"/>
          </a:xfrm>
        </p:spPr>
        <p:txBody>
          <a:bodyPr anchor="ctr">
            <a:normAutofit lnSpcReduction="10000"/>
          </a:bodyPr>
          <a:lstStyle/>
          <a:p>
            <a:r>
              <a:rPr lang="zh-CN" altLang="zh-CN" sz="2000" b="1"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协助场上两位裁判员和计时员</a:t>
            </a:r>
            <a:r>
              <a:rPr lang="en-US" altLang="zh-CN" sz="2000" b="1"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a:t>
            </a:r>
            <a:endParaRPr lang="zh-CN" altLang="zh-CN" sz="2000" b="1"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endParaRPr>
          </a:p>
          <a:p>
            <a:r>
              <a:rPr lang="zh-CN" altLang="zh-CN" sz="2000" kern="100" dirty="0">
                <a:solidFill>
                  <a:schemeClr val="tx2"/>
                </a:solidFill>
                <a:effectLst/>
                <a:latin typeface="黑体" panose="02010609060101010101" pitchFamily="49" charset="-122"/>
                <a:ea typeface="黑体" panose="02010609060101010101" pitchFamily="49" charset="-122"/>
                <a:cs typeface="Times New Roman" panose="02020603050405020304" pitchFamily="18" charset="0"/>
              </a:rPr>
              <a:t>记录每个半场裁判员示意的双方球队的累计犯规</a:t>
            </a:r>
            <a:r>
              <a:rPr lang="en-US" altLang="zh-CN" sz="2000" kern="100" dirty="0">
                <a:solidFill>
                  <a:schemeClr val="tx2"/>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2000" kern="100" dirty="0">
                <a:solidFill>
                  <a:schemeClr val="tx2"/>
                </a:solidFill>
                <a:effectLst/>
                <a:latin typeface="黑体" panose="02010609060101010101" pitchFamily="49" charset="-122"/>
                <a:ea typeface="黑体" panose="02010609060101010101" pitchFamily="49" charset="-122"/>
                <a:cs typeface="Times New Roman" panose="02020603050405020304" pitchFamily="18" charset="0"/>
              </a:rPr>
              <a:t>一支球队半场累计犯规已达</a:t>
            </a:r>
            <a:r>
              <a:rPr lang="en-US" altLang="zh-CN" sz="2000" kern="100" dirty="0">
                <a:solidFill>
                  <a:schemeClr val="tx2"/>
                </a:solidFill>
                <a:effectLst/>
                <a:latin typeface="黑体" panose="02010609060101010101" pitchFamily="49" charset="-122"/>
                <a:ea typeface="黑体" panose="02010609060101010101" pitchFamily="49" charset="-122"/>
                <a:cs typeface="Times New Roman" panose="02020603050405020304" pitchFamily="18" charset="0"/>
              </a:rPr>
              <a:t>5</a:t>
            </a:r>
            <a:r>
              <a:rPr lang="zh-CN" altLang="zh-CN" sz="2000" kern="100" dirty="0">
                <a:solidFill>
                  <a:schemeClr val="tx2"/>
                </a:solidFill>
                <a:effectLst/>
                <a:latin typeface="黑体" panose="02010609060101010101" pitchFamily="49" charset="-122"/>
                <a:ea typeface="黑体" panose="02010609060101010101" pitchFamily="49" charset="-122"/>
                <a:cs typeface="Times New Roman" panose="02020603050405020304" pitchFamily="18" charset="0"/>
              </a:rPr>
              <a:t>次时给出规定的信号</a:t>
            </a:r>
            <a:r>
              <a:rPr lang="en-US" altLang="zh-CN" sz="2000" kern="100" dirty="0">
                <a:solidFill>
                  <a:schemeClr val="tx2"/>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2000" kern="100" dirty="0">
                <a:solidFill>
                  <a:schemeClr val="tx2"/>
                </a:solidFill>
                <a:effectLst/>
                <a:latin typeface="黑体" panose="02010609060101010101" pitchFamily="49" charset="-122"/>
                <a:ea typeface="黑体" panose="02010609060101010101" pitchFamily="49" charset="-122"/>
                <a:cs typeface="Times New Roman" panose="02020603050405020304" pitchFamily="18" charset="0"/>
              </a:rPr>
              <a:t>在计时台上摆放明显标志，</a:t>
            </a:r>
            <a:r>
              <a:rPr lang="zh-CN" altLang="zh-CN" sz="2000" b="1"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示意一队在半场比赛中累计犯规已达</a:t>
            </a:r>
            <a:r>
              <a:rPr lang="en-US" altLang="zh-CN" sz="2000" b="1"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5</a:t>
            </a:r>
            <a:r>
              <a:rPr lang="zh-CN" altLang="zh-CN" sz="2000" b="1"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次</a:t>
            </a:r>
            <a:r>
              <a:rPr lang="en-US" altLang="zh-CN" sz="2000" b="1"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a:t>
            </a:r>
            <a:endParaRPr lang="zh-CN" altLang="zh-CN" sz="2000" b="1"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endParaRPr>
          </a:p>
          <a:p>
            <a:r>
              <a:rPr lang="zh-CN" altLang="zh-CN" sz="2000" b="1"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记录请求的暂停</a:t>
            </a:r>
            <a:r>
              <a:rPr lang="en-US" altLang="zh-CN" sz="2000" b="1"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a:t>
            </a:r>
            <a:endParaRPr lang="zh-CN" altLang="zh-CN" sz="2000" b="1"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endParaRPr>
          </a:p>
          <a:p>
            <a:r>
              <a:rPr lang="zh-CN" altLang="zh-CN" sz="2000" b="1"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当球队官员请求暂停时通知计时员</a:t>
            </a:r>
            <a:r>
              <a:rPr lang="en-US" altLang="zh-CN" sz="2000" b="1"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a:t>
            </a:r>
          </a:p>
          <a:p>
            <a:r>
              <a:rPr lang="zh-CN" altLang="zh-CN" sz="2000" kern="100" dirty="0">
                <a:solidFill>
                  <a:schemeClr val="tx2"/>
                </a:solidFill>
                <a:effectLst/>
                <a:latin typeface="黑体" panose="02010609060101010101" pitchFamily="49" charset="-122"/>
                <a:ea typeface="黑体" panose="02010609060101010101" pitchFamily="49" charset="-122"/>
                <a:cs typeface="Times New Roman" panose="02020603050405020304" pitchFamily="18" charset="0"/>
              </a:rPr>
              <a:t>在计时员发出声音信号时给出规定的暂停信号，通知裁判员和双方球队暂停得到准予</a:t>
            </a:r>
            <a:r>
              <a:rPr lang="en-US" altLang="zh-CN" sz="2000" kern="100" dirty="0">
                <a:solidFill>
                  <a:schemeClr val="tx2"/>
                </a:solidFill>
                <a:effectLst/>
                <a:latin typeface="黑体" panose="02010609060101010101" pitchFamily="49" charset="-122"/>
                <a:ea typeface="黑体" panose="02010609060101010101" pitchFamily="49" charset="-122"/>
                <a:cs typeface="Times New Roman" panose="02020603050405020304" pitchFamily="18" charset="0"/>
              </a:rPr>
              <a:t>;</a:t>
            </a:r>
            <a:endParaRPr lang="zh-CN" altLang="zh-CN" sz="2000" kern="100" dirty="0">
              <a:solidFill>
                <a:schemeClr val="tx2"/>
              </a:solidFill>
              <a:effectLst/>
              <a:latin typeface="黑体" panose="02010609060101010101" pitchFamily="49" charset="-122"/>
              <a:ea typeface="黑体" panose="02010609060101010101" pitchFamily="49" charset="-122"/>
              <a:cs typeface="Times New Roman" panose="02020603050405020304" pitchFamily="18" charset="0"/>
            </a:endParaRPr>
          </a:p>
          <a:p>
            <a:r>
              <a:rPr lang="zh-CN" altLang="zh-CN" sz="2000" b="1"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就比赛参与者的任何犯规、不正当行为或非体育行为通知场上裁判员</a:t>
            </a:r>
            <a:r>
              <a:rPr lang="en-US" altLang="zh-CN" sz="2000" b="1"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2000" b="1"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场上裁判员可以决定是否予以考虑</a:t>
            </a:r>
            <a:r>
              <a:rPr lang="en-US" altLang="zh-CN" sz="2000" b="1"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a:t>
            </a:r>
          </a:p>
          <a:p>
            <a:pPr>
              <a:spcAft>
                <a:spcPts val="800"/>
              </a:spcAft>
            </a:pPr>
            <a:r>
              <a:rPr lang="zh-CN" altLang="zh-CN" sz="2000" kern="100" dirty="0">
                <a:solidFill>
                  <a:schemeClr val="tx2"/>
                </a:solidFill>
                <a:effectLst/>
                <a:latin typeface="黑体" panose="02010609060101010101" pitchFamily="49" charset="-122"/>
                <a:ea typeface="黑体" panose="02010609060101010101" pitchFamily="49" charset="-122"/>
                <a:cs typeface="Times New Roman" panose="02020603050405020304" pitchFamily="18" charset="0"/>
              </a:rPr>
              <a:t>在裁判员执行警告或罚令出场出现明显错误，或有暴力行为发生在裁判员视线范围之外时，用信号通知裁判员。在任何情况下</a:t>
            </a:r>
            <a:r>
              <a:rPr lang="en-US" altLang="zh-CN" sz="2000" kern="100" dirty="0">
                <a:solidFill>
                  <a:schemeClr val="tx2"/>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2000" kern="100" dirty="0">
                <a:solidFill>
                  <a:schemeClr val="tx2"/>
                </a:solidFill>
                <a:effectLst/>
                <a:latin typeface="黑体" panose="02010609060101010101" pitchFamily="49" charset="-122"/>
                <a:ea typeface="黑体" panose="02010609060101010101" pitchFamily="49" charset="-122"/>
                <a:cs typeface="Times New Roman" panose="02020603050405020304" pitchFamily="18" charset="0"/>
              </a:rPr>
              <a:t>裁判员根据比赛相关的事实做出决定</a:t>
            </a:r>
            <a:r>
              <a:rPr lang="en-US" altLang="zh-CN" sz="2000" kern="100" dirty="0">
                <a:solidFill>
                  <a:schemeClr val="tx2"/>
                </a:solidFill>
                <a:effectLst/>
                <a:latin typeface="黑体" panose="02010609060101010101" pitchFamily="49" charset="-122"/>
                <a:ea typeface="黑体" panose="02010609060101010101" pitchFamily="49" charset="-122"/>
                <a:cs typeface="Times New Roman" panose="02020603050405020304" pitchFamily="18" charset="0"/>
              </a:rPr>
              <a:t>;</a:t>
            </a:r>
            <a:endParaRPr lang="zh-CN" altLang="zh-CN" sz="2000" kern="100" dirty="0">
              <a:solidFill>
                <a:schemeClr val="tx2"/>
              </a:solidFill>
              <a:effectLst/>
              <a:latin typeface="黑体" panose="02010609060101010101" pitchFamily="49" charset="-122"/>
              <a:ea typeface="黑体" panose="02010609060101010101" pitchFamily="49" charset="-122"/>
              <a:cs typeface="Times New Roman" panose="02020603050405020304" pitchFamily="18" charset="0"/>
            </a:endParaRPr>
          </a:p>
          <a:p>
            <a:pPr>
              <a:spcAft>
                <a:spcPts val="800"/>
              </a:spcAft>
            </a:pPr>
            <a:r>
              <a:rPr lang="zh-CN" altLang="zh-CN" sz="2000" kern="100" dirty="0">
                <a:solidFill>
                  <a:schemeClr val="tx2"/>
                </a:solidFill>
                <a:effectLst/>
                <a:latin typeface="黑体" panose="02010609060101010101" pitchFamily="49" charset="-122"/>
                <a:ea typeface="黑体" panose="02010609060101010101" pitchFamily="49" charset="-122"/>
                <a:cs typeface="Times New Roman" panose="02020603050405020304" pitchFamily="18" charset="0"/>
              </a:rPr>
              <a:t>监督任何位于技术区域或替补席人员的行为，并</a:t>
            </a:r>
            <a:r>
              <a:rPr lang="zh-CN" altLang="zh-CN" sz="2000" b="1"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将任何不当行为通知裁判员</a:t>
            </a:r>
            <a:r>
              <a:rPr lang="en-US" altLang="zh-CN" sz="2000" b="1"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a:t>
            </a:r>
          </a:p>
          <a:p>
            <a:r>
              <a:rPr lang="zh-CN" altLang="en-US" sz="2000" b="1" kern="100" dirty="0">
                <a:solidFill>
                  <a:srgbClr val="FF0000"/>
                </a:solidFill>
                <a:latin typeface="黑体" panose="02010609060101010101" pitchFamily="49" charset="-122"/>
                <a:ea typeface="黑体" panose="02010609060101010101" pitchFamily="49" charset="-122"/>
                <a:cs typeface="Times New Roman" panose="02020603050405020304" pitchFamily="18" charset="0"/>
              </a:rPr>
              <a:t>在没有计时员的比赛中，记录时间</a:t>
            </a:r>
            <a:endParaRPr lang="zh-CN" altLang="zh-CN" sz="2000" b="1"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endParaRPr>
          </a:p>
          <a:p>
            <a:endParaRPr lang="zh-CN" altLang="en-US" sz="1500" dirty="0">
              <a:solidFill>
                <a:schemeClr val="tx2"/>
              </a:solidFill>
            </a:endParaRPr>
          </a:p>
        </p:txBody>
      </p:sp>
    </p:spTree>
    <p:extLst>
      <p:ext uri="{BB962C8B-B14F-4D97-AF65-F5344CB8AC3E}">
        <p14:creationId xmlns:p14="http://schemas.microsoft.com/office/powerpoint/2010/main" val="266333736"/>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标题 1">
            <a:extLst>
              <a:ext uri="{FF2B5EF4-FFF2-40B4-BE49-F238E27FC236}">
                <a16:creationId xmlns:a16="http://schemas.microsoft.com/office/drawing/2014/main" id="{EE54C1D1-C09A-2E03-322B-8D4DBBE053DF}"/>
              </a:ext>
            </a:extLst>
          </p:cNvPr>
          <p:cNvSpPr>
            <a:spLocks noGrp="1"/>
          </p:cNvSpPr>
          <p:nvPr>
            <p:ph type="title"/>
          </p:nvPr>
        </p:nvSpPr>
        <p:spPr>
          <a:xfrm>
            <a:off x="1314824" y="735106"/>
            <a:ext cx="10053763" cy="2928470"/>
          </a:xfrm>
        </p:spPr>
        <p:txBody>
          <a:bodyPr vert="horz" lIns="91440" tIns="45720" rIns="91440" bIns="45720" rtlCol="0" anchor="b">
            <a:normAutofit/>
          </a:bodyPr>
          <a:lstStyle/>
          <a:p>
            <a:r>
              <a:rPr lang="zh-CN" altLang="en-US" kern="1200" dirty="0">
                <a:solidFill>
                  <a:srgbClr val="FFFFFF"/>
                </a:solidFill>
                <a:latin typeface="黑体" panose="02010609060101010101" pitchFamily="49" charset="-122"/>
                <a:ea typeface="黑体" panose="02010609060101010101" pitchFamily="49" charset="-122"/>
              </a:rPr>
              <a:t>犯规与不正当行为</a:t>
            </a:r>
          </a:p>
        </p:txBody>
      </p:sp>
      <p:sp>
        <p:nvSpPr>
          <p:cNvPr id="4" name="文本占位符 3">
            <a:extLst>
              <a:ext uri="{FF2B5EF4-FFF2-40B4-BE49-F238E27FC236}">
                <a16:creationId xmlns:a16="http://schemas.microsoft.com/office/drawing/2014/main" id="{7CB56262-8F7E-8A42-B2BD-123F6719BA7B}"/>
              </a:ext>
            </a:extLst>
          </p:cNvPr>
          <p:cNvSpPr>
            <a:spLocks noGrp="1"/>
          </p:cNvSpPr>
          <p:nvPr>
            <p:ph type="body" idx="1"/>
          </p:nvPr>
        </p:nvSpPr>
        <p:spPr>
          <a:xfrm>
            <a:off x="1350682" y="4870824"/>
            <a:ext cx="10005951" cy="1458258"/>
          </a:xfrm>
        </p:spPr>
        <p:txBody>
          <a:bodyPr vert="horz" lIns="91440" tIns="45720" rIns="91440" bIns="45720" rtlCol="0" anchor="ctr">
            <a:normAutofit/>
          </a:bodyPr>
          <a:lstStyle/>
          <a:p>
            <a:r>
              <a:rPr lang="zh-CN" altLang="en-US" sz="3200" kern="1200" dirty="0">
                <a:solidFill>
                  <a:schemeClr val="tx1"/>
                </a:solidFill>
                <a:latin typeface="黑体" panose="02010609060101010101" pitchFamily="49" charset="-122"/>
                <a:ea typeface="黑体" panose="02010609060101010101" pitchFamily="49" charset="-122"/>
              </a:rPr>
              <a:t>犯规程度，手球，可警告的犯规，罚令出场的犯规，</a:t>
            </a:r>
            <a:r>
              <a:rPr lang="en-US" altLang="zh-CN" sz="3200" kern="1200" dirty="0">
                <a:solidFill>
                  <a:schemeClr val="tx1"/>
                </a:solidFill>
                <a:latin typeface="黑体" panose="02010609060101010101" pitchFamily="49" charset="-122"/>
                <a:ea typeface="黑体" panose="02010609060101010101" pitchFamily="49" charset="-122"/>
              </a:rPr>
              <a:t>DOGSO</a:t>
            </a:r>
            <a:r>
              <a:rPr lang="zh-CN" altLang="en-US" sz="3200" kern="1200" dirty="0">
                <a:solidFill>
                  <a:schemeClr val="tx1"/>
                </a:solidFill>
                <a:latin typeface="黑体" panose="02010609060101010101" pitchFamily="49" charset="-122"/>
                <a:ea typeface="黑体" panose="02010609060101010101" pitchFamily="49" charset="-122"/>
              </a:rPr>
              <a:t>、</a:t>
            </a:r>
            <a:r>
              <a:rPr lang="en-US" altLang="zh-CN" sz="3200" kern="1200" dirty="0">
                <a:solidFill>
                  <a:schemeClr val="tx1"/>
                </a:solidFill>
                <a:latin typeface="黑体" panose="02010609060101010101" pitchFamily="49" charset="-122"/>
                <a:ea typeface="黑体" panose="02010609060101010101" pitchFamily="49" charset="-122"/>
              </a:rPr>
              <a:t>SPA</a:t>
            </a:r>
            <a:r>
              <a:rPr lang="zh-CN" altLang="en-US" sz="3200" kern="1200" dirty="0">
                <a:solidFill>
                  <a:schemeClr val="tx1"/>
                </a:solidFill>
                <a:latin typeface="黑体" panose="02010609060101010101" pitchFamily="49" charset="-122"/>
                <a:ea typeface="黑体" panose="02010609060101010101" pitchFamily="49" charset="-122"/>
              </a:rPr>
              <a:t>，严重犯规</a:t>
            </a:r>
            <a:r>
              <a:rPr lang="en-US" altLang="zh-CN" sz="3200" kern="1200" dirty="0">
                <a:solidFill>
                  <a:schemeClr val="tx1"/>
                </a:solidFill>
                <a:latin typeface="黑体" panose="02010609060101010101" pitchFamily="49" charset="-122"/>
                <a:ea typeface="黑体" panose="02010609060101010101" pitchFamily="49" charset="-122"/>
              </a:rPr>
              <a:t>&amp;</a:t>
            </a:r>
            <a:r>
              <a:rPr lang="zh-CN" altLang="en-US" sz="3200" kern="1200" dirty="0">
                <a:solidFill>
                  <a:schemeClr val="tx1"/>
                </a:solidFill>
                <a:latin typeface="黑体" panose="02010609060101010101" pitchFamily="49" charset="-122"/>
                <a:ea typeface="黑体" panose="02010609060101010101" pitchFamily="49" charset="-122"/>
              </a:rPr>
              <a:t>暴力行为，球队官员的处罚</a:t>
            </a:r>
          </a:p>
        </p:txBody>
      </p:sp>
    </p:spTree>
    <p:extLst>
      <p:ext uri="{BB962C8B-B14F-4D97-AF65-F5344CB8AC3E}">
        <p14:creationId xmlns:p14="http://schemas.microsoft.com/office/powerpoint/2010/main" val="2220564706"/>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47766EE-4192-4B2D-A5A0-F60F9A5F74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图片 6">
            <a:extLst>
              <a:ext uri="{FF2B5EF4-FFF2-40B4-BE49-F238E27FC236}">
                <a16:creationId xmlns:a16="http://schemas.microsoft.com/office/drawing/2014/main" id="{6A2A9A72-6FF8-EA5B-6394-6541E8F68F22}"/>
              </a:ext>
            </a:extLst>
          </p:cNvPr>
          <p:cNvPicPr>
            <a:picLocks noChangeAspect="1"/>
          </p:cNvPicPr>
          <p:nvPr/>
        </p:nvPicPr>
        <p:blipFill>
          <a:blip r:embed="rId2"/>
          <a:srcRect t="6642" b="10025"/>
          <a:stretch/>
        </p:blipFill>
        <p:spPr>
          <a:xfrm>
            <a:off x="20" y="10"/>
            <a:ext cx="12191980" cy="6857990"/>
          </a:xfrm>
          <a:prstGeom prst="rect">
            <a:avLst/>
          </a:prstGeom>
        </p:spPr>
      </p:pic>
      <p:sp>
        <p:nvSpPr>
          <p:cNvPr id="14" name="Graphic 1">
            <a:extLst>
              <a:ext uri="{FF2B5EF4-FFF2-40B4-BE49-F238E27FC236}">
                <a16:creationId xmlns:a16="http://schemas.microsoft.com/office/drawing/2014/main" id="{D6705569-F545-4F47-A260-A9202826EA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2655438" y="838201"/>
            <a:ext cx="7098161" cy="4549051"/>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4" name="标题 3">
            <a:extLst>
              <a:ext uri="{FF2B5EF4-FFF2-40B4-BE49-F238E27FC236}">
                <a16:creationId xmlns:a16="http://schemas.microsoft.com/office/drawing/2014/main" id="{3DB2CFC8-572D-F71C-E6AB-5E550173DB47}"/>
              </a:ext>
            </a:extLst>
          </p:cNvPr>
          <p:cNvSpPr>
            <a:spLocks noGrp="1"/>
          </p:cNvSpPr>
          <p:nvPr>
            <p:ph type="title"/>
          </p:nvPr>
        </p:nvSpPr>
        <p:spPr>
          <a:xfrm>
            <a:off x="3050048" y="1936892"/>
            <a:ext cx="6093619" cy="1897288"/>
          </a:xfrm>
        </p:spPr>
        <p:txBody>
          <a:bodyPr vert="horz" lIns="91440" tIns="45720" rIns="91440" bIns="45720" rtlCol="0" anchor="b">
            <a:normAutofit/>
          </a:bodyPr>
          <a:lstStyle/>
          <a:p>
            <a:pPr algn="ctr"/>
            <a:r>
              <a:rPr lang="zh-CN" altLang="en-US" dirty="0">
                <a:latin typeface="黑体" panose="02010609060101010101" pitchFamily="49" charset="-122"/>
                <a:ea typeface="黑体" panose="02010609060101010101" pitchFamily="49" charset="-122"/>
              </a:rPr>
              <a:t>五人制足球</a:t>
            </a:r>
            <a:br>
              <a:rPr lang="en-US" altLang="zh-CN" dirty="0">
                <a:latin typeface="黑体" panose="02010609060101010101" pitchFamily="49" charset="-122"/>
                <a:ea typeface="黑体" panose="02010609060101010101" pitchFamily="49" charset="-122"/>
              </a:rPr>
            </a:br>
            <a:r>
              <a:rPr lang="zh-CN" altLang="en-US" dirty="0">
                <a:latin typeface="黑体" panose="02010609060101010101" pitchFamily="49" charset="-122"/>
                <a:ea typeface="黑体" panose="02010609060101010101" pitchFamily="49" charset="-122"/>
              </a:rPr>
              <a:t>竞赛规则</a:t>
            </a:r>
          </a:p>
        </p:txBody>
      </p:sp>
      <p:sp>
        <p:nvSpPr>
          <p:cNvPr id="5" name="文本占位符 4">
            <a:extLst>
              <a:ext uri="{FF2B5EF4-FFF2-40B4-BE49-F238E27FC236}">
                <a16:creationId xmlns:a16="http://schemas.microsoft.com/office/drawing/2014/main" id="{C6D3CBE3-5C48-43F0-3A75-47D7C1B9C865}"/>
              </a:ext>
            </a:extLst>
          </p:cNvPr>
          <p:cNvSpPr>
            <a:spLocks noGrp="1"/>
          </p:cNvSpPr>
          <p:nvPr>
            <p:ph type="body" idx="1"/>
          </p:nvPr>
        </p:nvSpPr>
        <p:spPr>
          <a:xfrm>
            <a:off x="3880419" y="3668285"/>
            <a:ext cx="4431162" cy="1337967"/>
          </a:xfrm>
        </p:spPr>
        <p:txBody>
          <a:bodyPr vert="horz" lIns="91440" tIns="45720" rIns="91440" bIns="45720" rtlCol="0">
            <a:normAutofit/>
          </a:bodyPr>
          <a:lstStyle/>
          <a:p>
            <a:pPr algn="ctr"/>
            <a:endParaRPr lang="en-US" altLang="zh-CN">
              <a:solidFill>
                <a:schemeClr val="tx1"/>
              </a:solidFill>
            </a:endParaRPr>
          </a:p>
        </p:txBody>
      </p:sp>
    </p:spTree>
    <p:extLst>
      <p:ext uri="{BB962C8B-B14F-4D97-AF65-F5344CB8AC3E}">
        <p14:creationId xmlns:p14="http://schemas.microsoft.com/office/powerpoint/2010/main" val="3190703200"/>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标题 5">
            <a:extLst>
              <a:ext uri="{FF2B5EF4-FFF2-40B4-BE49-F238E27FC236}">
                <a16:creationId xmlns:a16="http://schemas.microsoft.com/office/drawing/2014/main" id="{6A65299F-6477-0AB0-5E91-F8B2A839B816}"/>
              </a:ext>
            </a:extLst>
          </p:cNvPr>
          <p:cNvSpPr>
            <a:spLocks noGrp="1"/>
          </p:cNvSpPr>
          <p:nvPr>
            <p:ph type="title"/>
          </p:nvPr>
        </p:nvSpPr>
        <p:spPr>
          <a:xfrm>
            <a:off x="826396" y="586855"/>
            <a:ext cx="4230100" cy="3387497"/>
          </a:xfrm>
        </p:spPr>
        <p:txBody>
          <a:bodyPr anchor="b">
            <a:normAutofit/>
          </a:bodyPr>
          <a:lstStyle/>
          <a:p>
            <a:pPr algn="r"/>
            <a:r>
              <a:rPr lang="zh-CN" altLang="en-US" sz="4800" dirty="0">
                <a:solidFill>
                  <a:srgbClr val="FFFFFF"/>
                </a:solidFill>
                <a:latin typeface="黑体" panose="02010609060101010101" pitchFamily="49" charset="-122"/>
                <a:ea typeface="黑体" panose="02010609060101010101" pitchFamily="49" charset="-122"/>
              </a:rPr>
              <a:t>可警告的犯规</a:t>
            </a:r>
          </a:p>
        </p:txBody>
      </p:sp>
      <p:sp>
        <p:nvSpPr>
          <p:cNvPr id="7" name="内容占位符 6">
            <a:extLst>
              <a:ext uri="{FF2B5EF4-FFF2-40B4-BE49-F238E27FC236}">
                <a16:creationId xmlns:a16="http://schemas.microsoft.com/office/drawing/2014/main" id="{A543C95A-B8B9-4986-AFB2-0130B838F925}"/>
              </a:ext>
            </a:extLst>
          </p:cNvPr>
          <p:cNvSpPr>
            <a:spLocks noGrp="1"/>
          </p:cNvSpPr>
          <p:nvPr>
            <p:ph idx="1"/>
          </p:nvPr>
        </p:nvSpPr>
        <p:spPr>
          <a:xfrm>
            <a:off x="6213192" y="202518"/>
            <a:ext cx="5716966" cy="6462169"/>
          </a:xfrm>
        </p:spPr>
        <p:txBody>
          <a:bodyPr anchor="ctr">
            <a:normAutofit lnSpcReduction="10000"/>
          </a:bodyPr>
          <a:lstStyle/>
          <a:p>
            <a:pPr>
              <a:spcAft>
                <a:spcPts val="800"/>
              </a:spcAft>
            </a:pPr>
            <a:r>
              <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rPr>
              <a:t>场上队员犯有如下行为时</a:t>
            </a:r>
            <a:r>
              <a:rPr lang="en-US" altLang="zh-CN" sz="18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rPr>
              <a:t>应被警告</a:t>
            </a:r>
            <a:r>
              <a:rPr lang="en-US" altLang="zh-CN" sz="1800" kern="100" dirty="0">
                <a:effectLst/>
                <a:latin typeface="黑体" panose="02010609060101010101" pitchFamily="49" charset="-122"/>
                <a:ea typeface="黑体" panose="02010609060101010101" pitchFamily="49" charset="-122"/>
                <a:cs typeface="Times New Roman" panose="02020603050405020304" pitchFamily="18" charset="0"/>
              </a:rPr>
              <a:t>:</a:t>
            </a:r>
            <a:endPar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endParaRPr>
          </a:p>
          <a:p>
            <a:pPr>
              <a:spcAft>
                <a:spcPts val="800"/>
              </a:spcAft>
            </a:pPr>
            <a:r>
              <a:rPr lang="zh-CN" altLang="zh-CN" sz="18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延误比赛恢复</a:t>
            </a:r>
            <a:r>
              <a:rPr lang="en-US" altLang="zh-CN" sz="18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a:t>
            </a:r>
            <a:endParaRPr lang="zh-CN" altLang="zh-CN" sz="18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endParaRPr>
          </a:p>
          <a:p>
            <a:pPr>
              <a:spcAft>
                <a:spcPts val="800"/>
              </a:spcAft>
            </a:pPr>
            <a:r>
              <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rPr>
              <a:t>以语言或行动表示异议</a:t>
            </a:r>
            <a:r>
              <a:rPr lang="en-US" altLang="zh-CN" sz="18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rPr>
              <a:t>未经两名裁判员之一的许可进入或离开比赛场地或违反替换程序</a:t>
            </a:r>
            <a:r>
              <a:rPr lang="en-US" altLang="zh-CN" sz="18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rPr>
              <a:t>当比赛以坠球、角球、任意球或踢界外球恢复时</a:t>
            </a:r>
            <a:r>
              <a:rPr lang="en-US" altLang="zh-CN" sz="18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rPr>
              <a:t>未退出规定距离</a:t>
            </a:r>
            <a:r>
              <a:rPr lang="en-US" altLang="zh-CN" sz="18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rPr>
              <a:t>持续违反规则</a:t>
            </a:r>
            <a:r>
              <a:rPr lang="en-US" altLang="zh-CN" sz="18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rPr>
              <a:t>对</a:t>
            </a:r>
            <a:r>
              <a:rPr lang="en-US" altLang="zh-CN" sz="18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rPr>
              <a:t>持续</a:t>
            </a:r>
            <a:r>
              <a:rPr lang="en-US" altLang="zh-CN" sz="18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rPr>
              <a:t>的定义并没有明确的次数和犯规类型</a:t>
            </a:r>
            <a:r>
              <a:rPr lang="en-US" altLang="zh-CN" sz="1800" kern="100" dirty="0">
                <a:effectLst/>
                <a:latin typeface="黑体" panose="02010609060101010101" pitchFamily="49" charset="-122"/>
                <a:ea typeface="黑体" panose="02010609060101010101" pitchFamily="49" charset="-122"/>
                <a:cs typeface="Times New Roman" panose="02020603050405020304" pitchFamily="18" charset="0"/>
              </a:rPr>
              <a:t>);</a:t>
            </a:r>
            <a:endPar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endParaRPr>
          </a:p>
          <a:p>
            <a:pPr>
              <a:spcAft>
                <a:spcPts val="800"/>
              </a:spcAft>
            </a:pPr>
            <a:r>
              <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rPr>
              <a:t>非体育行为。</a:t>
            </a:r>
          </a:p>
          <a:p>
            <a:pPr>
              <a:spcAft>
                <a:spcPts val="800"/>
              </a:spcAft>
            </a:pPr>
            <a:r>
              <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rPr>
              <a:t>替补队员犯有如下行为时，应被警告</a:t>
            </a:r>
            <a:r>
              <a:rPr lang="en-US" altLang="zh-CN" sz="1800" kern="100" dirty="0">
                <a:effectLst/>
                <a:latin typeface="黑体" panose="02010609060101010101" pitchFamily="49" charset="-122"/>
                <a:ea typeface="黑体" panose="02010609060101010101" pitchFamily="49" charset="-122"/>
                <a:cs typeface="Times New Roman" panose="02020603050405020304" pitchFamily="18" charset="0"/>
              </a:rPr>
              <a:t>:</a:t>
            </a:r>
            <a:endPar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endParaRPr>
          </a:p>
          <a:p>
            <a:pPr>
              <a:spcAft>
                <a:spcPts val="800"/>
              </a:spcAft>
            </a:pPr>
            <a:r>
              <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rPr>
              <a:t>延误比赛恢复</a:t>
            </a:r>
            <a:r>
              <a:rPr lang="en-US" altLang="zh-CN" sz="1800" kern="100" dirty="0">
                <a:effectLst/>
                <a:latin typeface="黑体" panose="02010609060101010101" pitchFamily="49" charset="-122"/>
                <a:ea typeface="黑体" panose="02010609060101010101" pitchFamily="49" charset="-122"/>
                <a:cs typeface="Times New Roman" panose="02020603050405020304" pitchFamily="18" charset="0"/>
              </a:rPr>
              <a:t>;</a:t>
            </a:r>
            <a:endPar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endParaRPr>
          </a:p>
          <a:p>
            <a:pPr>
              <a:spcAft>
                <a:spcPts val="800"/>
              </a:spcAft>
            </a:pPr>
            <a:r>
              <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rPr>
              <a:t>以语言或行动表示异议</a:t>
            </a:r>
            <a:r>
              <a:rPr lang="en-US" altLang="zh-CN" sz="1800" kern="100" dirty="0">
                <a:effectLst/>
                <a:latin typeface="黑体" panose="02010609060101010101" pitchFamily="49" charset="-122"/>
                <a:ea typeface="黑体" panose="02010609060101010101" pitchFamily="49" charset="-122"/>
                <a:cs typeface="Times New Roman" panose="02020603050405020304" pitchFamily="18" charset="0"/>
              </a:rPr>
              <a:t>;</a:t>
            </a:r>
            <a:endPar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endParaRPr>
          </a:p>
          <a:p>
            <a:pPr>
              <a:spcAft>
                <a:spcPts val="800"/>
              </a:spcAft>
            </a:pPr>
            <a:r>
              <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rPr>
              <a:t>违反替换程序进入比赛场地</a:t>
            </a:r>
            <a:r>
              <a:rPr lang="en-US" altLang="zh-CN" sz="1800" kern="100" dirty="0">
                <a:effectLst/>
                <a:latin typeface="黑体" panose="02010609060101010101" pitchFamily="49" charset="-122"/>
                <a:ea typeface="黑体" panose="02010609060101010101" pitchFamily="49" charset="-122"/>
                <a:cs typeface="Times New Roman" panose="02020603050405020304" pitchFamily="18" charset="0"/>
              </a:rPr>
              <a:t>;</a:t>
            </a:r>
            <a:endPar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endParaRPr>
          </a:p>
          <a:p>
            <a:pPr>
              <a:spcAft>
                <a:spcPts val="800"/>
              </a:spcAft>
            </a:pPr>
            <a:r>
              <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rPr>
              <a:t>非体育行为。</a:t>
            </a:r>
          </a:p>
          <a:p>
            <a:pPr marL="0" indent="720000">
              <a:spcAft>
                <a:spcPts val="800"/>
              </a:spcAft>
              <a:buNone/>
            </a:pPr>
            <a:r>
              <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rPr>
              <a:t>如果出现两个独立的、可警告的犯规行为</a:t>
            </a:r>
            <a:r>
              <a:rPr lang="en-US" altLang="zh-CN" sz="18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rPr>
              <a:t>即使发生在相距很近的时间或距离内</a:t>
            </a:r>
            <a:r>
              <a:rPr lang="en-US" altLang="zh-CN" sz="18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rPr>
              <a:t>应进行两次警告</a:t>
            </a:r>
            <a:r>
              <a:rPr lang="en-US" altLang="zh-CN" sz="18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rPr>
              <a:t>例如一名队员未经替换区进入比赛场地，随后实施了一次鲁养的抢截或通过犯规</a:t>
            </a:r>
            <a:r>
              <a:rPr lang="en-US" altLang="zh-CN" sz="18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rPr>
              <a:t>手球阻止了对方有希望的进攻等。</a:t>
            </a:r>
          </a:p>
          <a:p>
            <a:endParaRPr lang="zh-CN" altLang="en-US" sz="1400" dirty="0"/>
          </a:p>
        </p:txBody>
      </p:sp>
    </p:spTree>
    <p:extLst>
      <p:ext uri="{BB962C8B-B14F-4D97-AF65-F5344CB8AC3E}">
        <p14:creationId xmlns:p14="http://schemas.microsoft.com/office/powerpoint/2010/main" val="417042319"/>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标题 1">
            <a:extLst>
              <a:ext uri="{FF2B5EF4-FFF2-40B4-BE49-F238E27FC236}">
                <a16:creationId xmlns:a16="http://schemas.microsoft.com/office/drawing/2014/main" id="{558B4BC2-28AA-ADA0-5F19-76C5A89295F0}"/>
              </a:ext>
            </a:extLst>
          </p:cNvPr>
          <p:cNvSpPr>
            <a:spLocks noGrp="1"/>
          </p:cNvSpPr>
          <p:nvPr>
            <p:ph type="title"/>
          </p:nvPr>
        </p:nvSpPr>
        <p:spPr>
          <a:xfrm>
            <a:off x="826396" y="586855"/>
            <a:ext cx="4230100" cy="3387497"/>
          </a:xfrm>
        </p:spPr>
        <p:txBody>
          <a:bodyPr anchor="b">
            <a:normAutofit/>
          </a:bodyPr>
          <a:lstStyle/>
          <a:p>
            <a:pPr algn="r"/>
            <a:r>
              <a:rPr lang="zh-CN" altLang="en-US" dirty="0">
                <a:solidFill>
                  <a:srgbClr val="FFFFFF"/>
                </a:solidFill>
                <a:latin typeface="黑体" panose="02010609060101010101" pitchFamily="49" charset="-122"/>
                <a:ea typeface="黑体" panose="02010609060101010101" pitchFamily="49" charset="-122"/>
              </a:rPr>
              <a:t>罚令出场的犯规</a:t>
            </a:r>
          </a:p>
        </p:txBody>
      </p:sp>
      <p:sp>
        <p:nvSpPr>
          <p:cNvPr id="3" name="内容占位符 2">
            <a:extLst>
              <a:ext uri="{FF2B5EF4-FFF2-40B4-BE49-F238E27FC236}">
                <a16:creationId xmlns:a16="http://schemas.microsoft.com/office/drawing/2014/main" id="{CB1F0F4A-D4B0-27F7-A8A5-A5BBAC2AC469}"/>
              </a:ext>
            </a:extLst>
          </p:cNvPr>
          <p:cNvSpPr>
            <a:spLocks noGrp="1"/>
          </p:cNvSpPr>
          <p:nvPr>
            <p:ph idx="1"/>
          </p:nvPr>
        </p:nvSpPr>
        <p:spPr>
          <a:xfrm>
            <a:off x="6271926" y="177970"/>
            <a:ext cx="5492282" cy="6456033"/>
          </a:xfrm>
        </p:spPr>
        <p:txBody>
          <a:bodyPr anchor="ctr">
            <a:normAutofit/>
          </a:bodyPr>
          <a:lstStyle/>
          <a:p>
            <a:pPr>
              <a:spcAft>
                <a:spcPts val="800"/>
              </a:spcAft>
            </a:pPr>
            <a:r>
              <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rPr>
              <a:t>场上队员或替补队员犯有如下行为时，应被罚令出场</a:t>
            </a:r>
            <a:r>
              <a:rPr lang="en-US" altLang="zh-CN" sz="1800" kern="100" dirty="0">
                <a:effectLst/>
                <a:latin typeface="黑体" panose="02010609060101010101" pitchFamily="49" charset="-122"/>
                <a:ea typeface="黑体" panose="02010609060101010101" pitchFamily="49" charset="-122"/>
                <a:cs typeface="Times New Roman" panose="02020603050405020304" pitchFamily="18" charset="0"/>
              </a:rPr>
              <a:t>:</a:t>
            </a:r>
            <a:endPar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endParaRPr>
          </a:p>
          <a:p>
            <a:pPr>
              <a:spcAft>
                <a:spcPts val="800"/>
              </a:spcAft>
            </a:pPr>
            <a:r>
              <a:rPr lang="zh-CN" altLang="zh-CN" sz="18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通过手球犯规</a:t>
            </a:r>
            <a:r>
              <a:rPr lang="en-US" altLang="zh-CN" sz="18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8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守门员在本方罚球区内除外</a:t>
            </a:r>
            <a:r>
              <a:rPr lang="en-US" altLang="zh-CN" sz="18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8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或故意移动或推倒球门</a:t>
            </a:r>
            <a:r>
              <a:rPr lang="en-US" altLang="zh-CN" sz="18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8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例如阻止球越过球门线</a:t>
            </a:r>
            <a:r>
              <a:rPr lang="en-US" altLang="zh-CN" sz="18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8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破坏对方球队进球或明显的进球得分机会。</a:t>
            </a:r>
          </a:p>
          <a:p>
            <a:pPr>
              <a:spcAft>
                <a:spcPts val="800"/>
              </a:spcAft>
            </a:pPr>
            <a:r>
              <a:rPr lang="zh-CN" altLang="zh-CN" sz="18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通过向犯规方球门移动的对方队员实施可判为任意球的犯规，破坏进球或明显的进球得分机会</a:t>
            </a:r>
            <a:r>
              <a:rPr lang="en-US" altLang="zh-CN" sz="18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8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下述相关情况除外</a:t>
            </a:r>
            <a:r>
              <a:rPr lang="en-US" altLang="zh-CN" sz="18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8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a:t>
            </a:r>
          </a:p>
          <a:p>
            <a:pPr>
              <a:spcAft>
                <a:spcPts val="800"/>
              </a:spcAft>
            </a:pPr>
            <a:r>
              <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rPr>
              <a:t>严重犯规。</a:t>
            </a:r>
          </a:p>
          <a:p>
            <a:pPr>
              <a:spcAft>
                <a:spcPts val="800"/>
              </a:spcAft>
            </a:pPr>
            <a:r>
              <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rPr>
              <a:t>咬人或向任何人吐口水。</a:t>
            </a:r>
          </a:p>
          <a:p>
            <a:pPr>
              <a:spcAft>
                <a:spcPts val="800"/>
              </a:spcAft>
            </a:pPr>
            <a:r>
              <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rPr>
              <a:t>暴力行为。</a:t>
            </a:r>
          </a:p>
          <a:p>
            <a:pPr>
              <a:spcAft>
                <a:spcPts val="800"/>
              </a:spcAft>
            </a:pPr>
            <a:r>
              <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rPr>
              <a:t>使用攻击性、侮辱性或辱骂性的语言和</a:t>
            </a:r>
            <a:r>
              <a:rPr lang="en-US" altLang="zh-CN" sz="18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rPr>
              <a:t>或行为。</a:t>
            </a:r>
          </a:p>
          <a:p>
            <a:pPr>
              <a:spcAft>
                <a:spcPts val="800"/>
              </a:spcAft>
            </a:pPr>
            <a:r>
              <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rPr>
              <a:t>在同一场比赛中得到第二次警告。</a:t>
            </a:r>
          </a:p>
          <a:p>
            <a:pPr marL="0" indent="720000">
              <a:spcAft>
                <a:spcPts val="800"/>
              </a:spcAft>
              <a:buNone/>
            </a:pPr>
            <a:r>
              <a:rPr lang="zh-CN" altLang="zh-CN" sz="1800" kern="100" dirty="0">
                <a:effectLst/>
                <a:latin typeface="黑体" panose="02010609060101010101" pitchFamily="49" charset="-122"/>
                <a:ea typeface="黑体" panose="02010609060101010101" pitchFamily="49" charset="-122"/>
                <a:cs typeface="Times New Roman" panose="02020603050405020304" pitchFamily="18" charset="0"/>
              </a:rPr>
              <a:t>被罚令出场的场上队员或替补队员应离开比赛场地周边区域及技术区域。</a:t>
            </a:r>
          </a:p>
          <a:p>
            <a:endParaRPr lang="zh-CN" altLang="en-US" sz="1700" dirty="0"/>
          </a:p>
        </p:txBody>
      </p:sp>
    </p:spTree>
    <p:extLst>
      <p:ext uri="{BB962C8B-B14F-4D97-AF65-F5344CB8AC3E}">
        <p14:creationId xmlns:p14="http://schemas.microsoft.com/office/powerpoint/2010/main" val="1497640436"/>
      </p:ext>
    </p:ext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0E6CE256-D119-1270-E618-88C3F57968DD}"/>
              </a:ext>
            </a:extLst>
          </p:cNvPr>
          <p:cNvSpPr>
            <a:spLocks noGrp="1"/>
          </p:cNvSpPr>
          <p:nvPr>
            <p:ph type="title"/>
          </p:nvPr>
        </p:nvSpPr>
        <p:spPr>
          <a:xfrm>
            <a:off x="466722" y="586855"/>
            <a:ext cx="3201366" cy="3387497"/>
          </a:xfrm>
        </p:spPr>
        <p:txBody>
          <a:bodyPr anchor="b">
            <a:normAutofit/>
          </a:bodyPr>
          <a:lstStyle/>
          <a:p>
            <a:pPr algn="r"/>
            <a:r>
              <a:rPr lang="zh-CN" altLang="en-US" kern="1200" dirty="0">
                <a:solidFill>
                  <a:srgbClr val="FFFFFF"/>
                </a:solidFill>
                <a:latin typeface="黑体" panose="02010609060101010101" pitchFamily="49" charset="-122"/>
                <a:ea typeface="黑体" panose="02010609060101010101" pitchFamily="49" charset="-122"/>
              </a:rPr>
              <a:t>严重犯规</a:t>
            </a:r>
            <a:r>
              <a:rPr lang="en-US" altLang="zh-CN" kern="1200" dirty="0">
                <a:solidFill>
                  <a:srgbClr val="FFFFFF"/>
                </a:solidFill>
                <a:latin typeface="黑体" panose="02010609060101010101" pitchFamily="49" charset="-122"/>
                <a:ea typeface="黑体" panose="02010609060101010101" pitchFamily="49" charset="-122"/>
              </a:rPr>
              <a:t>&amp;</a:t>
            </a:r>
            <a:r>
              <a:rPr lang="zh-CN" altLang="en-US" kern="1200" dirty="0">
                <a:solidFill>
                  <a:srgbClr val="FFFFFF"/>
                </a:solidFill>
                <a:latin typeface="黑体" panose="02010609060101010101" pitchFamily="49" charset="-122"/>
                <a:ea typeface="黑体" panose="02010609060101010101" pitchFamily="49" charset="-122"/>
              </a:rPr>
              <a:t>暴力行为</a:t>
            </a:r>
            <a:endParaRPr lang="zh-CN" altLang="en-US" dirty="0">
              <a:solidFill>
                <a:srgbClr val="FFFFFF"/>
              </a:solidFill>
            </a:endParaRPr>
          </a:p>
        </p:txBody>
      </p:sp>
      <p:sp>
        <p:nvSpPr>
          <p:cNvPr id="3" name="内容占位符 2">
            <a:extLst>
              <a:ext uri="{FF2B5EF4-FFF2-40B4-BE49-F238E27FC236}">
                <a16:creationId xmlns:a16="http://schemas.microsoft.com/office/drawing/2014/main" id="{D0C7A9C2-900C-70B6-C5A1-98A33572133A}"/>
              </a:ext>
            </a:extLst>
          </p:cNvPr>
          <p:cNvSpPr>
            <a:spLocks noGrp="1"/>
          </p:cNvSpPr>
          <p:nvPr>
            <p:ph idx="1"/>
          </p:nvPr>
        </p:nvSpPr>
        <p:spPr>
          <a:xfrm>
            <a:off x="4810259" y="649480"/>
            <a:ext cx="6555347" cy="5546047"/>
          </a:xfrm>
        </p:spPr>
        <p:txBody>
          <a:bodyPr anchor="ctr">
            <a:normAutofit lnSpcReduction="10000"/>
          </a:bodyPr>
          <a:lstStyle/>
          <a:p>
            <a:pPr marL="0" indent="720000">
              <a:buNone/>
            </a:pPr>
            <a:r>
              <a:rPr lang="zh-CN" altLang="en-US" sz="2400" dirty="0">
                <a:latin typeface="黑体" panose="02010609060101010101" pitchFamily="49" charset="-122"/>
                <a:ea typeface="黑体" panose="02010609060101010101" pitchFamily="49" charset="-122"/>
              </a:rPr>
              <a:t>危及到对方队员安全或使用过分力量、野蛮方式的抢截，应视为严重犯规加以处罚。任何队员用单腿或双腿从对方身前、侧向或后方</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使用过分力量或危及对方安全的蹬踹动作，应视为严重犯规。</a:t>
            </a:r>
            <a:endParaRPr lang="en-US" altLang="zh-CN" sz="2400" dirty="0">
              <a:latin typeface="黑体" panose="02010609060101010101" pitchFamily="49" charset="-122"/>
              <a:ea typeface="黑体" panose="02010609060101010101" pitchFamily="49" charset="-122"/>
            </a:endParaRPr>
          </a:p>
          <a:p>
            <a:pPr marL="0" indent="720000">
              <a:buNone/>
            </a:pPr>
            <a:endParaRPr lang="en-US" altLang="zh-CN" sz="2400" dirty="0">
              <a:latin typeface="黑体" panose="02010609060101010101" pitchFamily="49" charset="-122"/>
              <a:ea typeface="黑体" panose="02010609060101010101" pitchFamily="49" charset="-122"/>
            </a:endParaRPr>
          </a:p>
          <a:p>
            <a:pPr marL="0" indent="720000">
              <a:buNone/>
            </a:pPr>
            <a:r>
              <a:rPr lang="zh-CN" altLang="en-US" sz="2400" dirty="0">
                <a:latin typeface="黑体" panose="02010609060101010101" pitchFamily="49" charset="-122"/>
                <a:ea typeface="黑体" panose="02010609060101010101" pitchFamily="49" charset="-122"/>
              </a:rPr>
              <a:t>暴力行为是指队员的目的不是争抢球，而是对对方队员或任何其他人，使用或企图使用过分力量或野蛮动作，无论是否与他人发生身体接触。暴力行为可能发生在场内或场外，无论比赛进行中或停止时涉及暴力行为时裁判员不应掌握有利条款，除非有明显的进球得分机会。在这种情况下</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裁判员应在下一次比赛停止时将有暴力行为的队员罚令出场。提醒裁判员，暴力行为常常会导致队员间的集体冲突</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因此，裁判员应严格干预以尽力避免其发生。有暴力行为的场上队员或替补队员应被罚令出场。</a:t>
            </a:r>
          </a:p>
        </p:txBody>
      </p:sp>
    </p:spTree>
    <p:extLst>
      <p:ext uri="{BB962C8B-B14F-4D97-AF65-F5344CB8AC3E}">
        <p14:creationId xmlns:p14="http://schemas.microsoft.com/office/powerpoint/2010/main" val="4222913760"/>
      </p:ext>
    </p:ext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标题 1">
            <a:extLst>
              <a:ext uri="{FF2B5EF4-FFF2-40B4-BE49-F238E27FC236}">
                <a16:creationId xmlns:a16="http://schemas.microsoft.com/office/drawing/2014/main" id="{1BA26130-34A3-4BCD-C05D-8E83A092450F}"/>
              </a:ext>
            </a:extLst>
          </p:cNvPr>
          <p:cNvSpPr>
            <a:spLocks noGrp="1"/>
          </p:cNvSpPr>
          <p:nvPr>
            <p:ph type="title"/>
          </p:nvPr>
        </p:nvSpPr>
        <p:spPr>
          <a:xfrm>
            <a:off x="826396" y="586855"/>
            <a:ext cx="4230100" cy="3387497"/>
          </a:xfrm>
        </p:spPr>
        <p:txBody>
          <a:bodyPr anchor="b">
            <a:normAutofit/>
          </a:bodyPr>
          <a:lstStyle/>
          <a:p>
            <a:pPr algn="r"/>
            <a:r>
              <a:rPr lang="zh-CN" altLang="en-US" kern="1200" dirty="0">
                <a:solidFill>
                  <a:srgbClr val="FFFFFF"/>
                </a:solidFill>
                <a:latin typeface="黑体" panose="02010609060101010101" pitchFamily="49" charset="-122"/>
                <a:ea typeface="黑体" panose="02010609060101010101" pitchFamily="49" charset="-122"/>
              </a:rPr>
              <a:t>球队官员的处罚</a:t>
            </a:r>
            <a:endParaRPr lang="zh-CN" altLang="en-US" dirty="0">
              <a:solidFill>
                <a:srgbClr val="FFFFFF"/>
              </a:solidFill>
            </a:endParaRPr>
          </a:p>
        </p:txBody>
      </p:sp>
      <p:sp>
        <p:nvSpPr>
          <p:cNvPr id="3" name="内容占位符 2">
            <a:extLst>
              <a:ext uri="{FF2B5EF4-FFF2-40B4-BE49-F238E27FC236}">
                <a16:creationId xmlns:a16="http://schemas.microsoft.com/office/drawing/2014/main" id="{8C6F433A-0B24-A690-45E9-1C4BF793BC60}"/>
              </a:ext>
            </a:extLst>
          </p:cNvPr>
          <p:cNvSpPr>
            <a:spLocks noGrp="1"/>
          </p:cNvSpPr>
          <p:nvPr>
            <p:ph idx="1"/>
          </p:nvPr>
        </p:nvSpPr>
        <p:spPr>
          <a:xfrm>
            <a:off x="6503158" y="649480"/>
            <a:ext cx="4862447" cy="5546047"/>
          </a:xfrm>
        </p:spPr>
        <p:txBody>
          <a:bodyPr anchor="ctr">
            <a:normAutofit/>
          </a:bodyPr>
          <a:lstStyle/>
          <a:p>
            <a:r>
              <a:rPr lang="zh-CN" altLang="en-US" sz="2400" dirty="0">
                <a:latin typeface="黑体" panose="02010609060101010101" pitchFamily="49" charset="-122"/>
                <a:ea typeface="黑体" panose="02010609060101010101" pitchFamily="49" charset="-122"/>
              </a:rPr>
              <a:t>如果球队官员违反规则且违规人员无法被辨别确认，则该球队技术区域内最高职务的教练员将接受此纪律处罚。</a:t>
            </a:r>
            <a:endParaRPr lang="en-US" altLang="zh-CN" sz="2400" dirty="0">
              <a:latin typeface="黑体" panose="02010609060101010101" pitchFamily="49" charset="-122"/>
              <a:ea typeface="黑体" panose="02010609060101010101" pitchFamily="49" charset="-122"/>
            </a:endParaRPr>
          </a:p>
          <a:p>
            <a:endParaRPr lang="en-US" altLang="zh-CN" sz="2400" dirty="0">
              <a:latin typeface="黑体" panose="02010609060101010101" pitchFamily="49" charset="-122"/>
              <a:ea typeface="黑体" panose="02010609060101010101" pitchFamily="49" charset="-122"/>
            </a:endParaRPr>
          </a:p>
          <a:p>
            <a:r>
              <a:rPr lang="zh-CN" altLang="en-US" sz="2400" dirty="0">
                <a:latin typeface="黑体" panose="02010609060101010101" pitchFamily="49" charset="-122"/>
                <a:ea typeface="黑体" panose="02010609060101010101" pitchFamily="49" charset="-122"/>
              </a:rPr>
              <a:t>劝诫</a:t>
            </a:r>
            <a:endParaRPr lang="en-US" altLang="zh-CN" sz="2400" dirty="0">
              <a:latin typeface="黑体" panose="02010609060101010101" pitchFamily="49" charset="-122"/>
              <a:ea typeface="黑体" panose="02010609060101010101" pitchFamily="49" charset="-122"/>
            </a:endParaRPr>
          </a:p>
          <a:p>
            <a:endParaRPr lang="en-US" altLang="zh-CN" sz="2400" dirty="0">
              <a:latin typeface="黑体" panose="02010609060101010101" pitchFamily="49" charset="-122"/>
              <a:ea typeface="黑体" panose="02010609060101010101" pitchFamily="49" charset="-122"/>
            </a:endParaRPr>
          </a:p>
          <a:p>
            <a:r>
              <a:rPr lang="zh-CN" altLang="en-US" sz="2400" dirty="0">
                <a:latin typeface="黑体" panose="02010609060101010101" pitchFamily="49" charset="-122"/>
                <a:ea typeface="黑体" panose="02010609060101010101" pitchFamily="49" charset="-122"/>
              </a:rPr>
              <a:t>警告</a:t>
            </a:r>
            <a:endParaRPr lang="en-US" altLang="zh-CN" sz="2400" dirty="0">
              <a:latin typeface="黑体" panose="02010609060101010101" pitchFamily="49" charset="-122"/>
              <a:ea typeface="黑体" panose="02010609060101010101" pitchFamily="49" charset="-122"/>
            </a:endParaRPr>
          </a:p>
          <a:p>
            <a:endParaRPr lang="en-US" altLang="zh-CN" sz="2400" dirty="0">
              <a:latin typeface="黑体" panose="02010609060101010101" pitchFamily="49" charset="-122"/>
              <a:ea typeface="黑体" panose="02010609060101010101" pitchFamily="49" charset="-122"/>
            </a:endParaRPr>
          </a:p>
          <a:p>
            <a:r>
              <a:rPr lang="zh-CN" altLang="en-US" sz="2400" dirty="0">
                <a:latin typeface="黑体" panose="02010609060101010101" pitchFamily="49" charset="-122"/>
                <a:ea typeface="黑体" panose="02010609060101010101" pitchFamily="49" charset="-122"/>
              </a:rPr>
              <a:t>罚令出场</a:t>
            </a:r>
            <a:endParaRPr lang="en-US" altLang="zh-CN" sz="2400" dirty="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618461500"/>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标题 1">
            <a:extLst>
              <a:ext uri="{FF2B5EF4-FFF2-40B4-BE49-F238E27FC236}">
                <a16:creationId xmlns:a16="http://schemas.microsoft.com/office/drawing/2014/main" id="{31FBE7DE-C442-854D-3026-684034AFF580}"/>
              </a:ext>
            </a:extLst>
          </p:cNvPr>
          <p:cNvSpPr>
            <a:spLocks noGrp="1"/>
          </p:cNvSpPr>
          <p:nvPr>
            <p:ph type="title"/>
          </p:nvPr>
        </p:nvSpPr>
        <p:spPr>
          <a:xfrm>
            <a:off x="826396" y="586855"/>
            <a:ext cx="4230100" cy="3387497"/>
          </a:xfrm>
        </p:spPr>
        <p:txBody>
          <a:bodyPr anchor="b">
            <a:normAutofit/>
          </a:bodyPr>
          <a:lstStyle/>
          <a:p>
            <a:pPr algn="r"/>
            <a:r>
              <a:rPr lang="zh-CN" altLang="en-US" sz="5400" dirty="0">
                <a:solidFill>
                  <a:srgbClr val="FFFFFF"/>
                </a:solidFill>
                <a:latin typeface="黑体" panose="02010609060101010101" pitchFamily="49" charset="-122"/>
                <a:ea typeface="黑体" panose="02010609060101010101" pitchFamily="49" charset="-122"/>
              </a:rPr>
              <a:t>劝诫</a:t>
            </a:r>
          </a:p>
        </p:txBody>
      </p:sp>
      <p:sp>
        <p:nvSpPr>
          <p:cNvPr id="3" name="内容占位符 2">
            <a:extLst>
              <a:ext uri="{FF2B5EF4-FFF2-40B4-BE49-F238E27FC236}">
                <a16:creationId xmlns:a16="http://schemas.microsoft.com/office/drawing/2014/main" id="{D2DBD5B0-B0ED-D1E2-3D81-3E3E156FA955}"/>
              </a:ext>
            </a:extLst>
          </p:cNvPr>
          <p:cNvSpPr>
            <a:spLocks noGrp="1"/>
          </p:cNvSpPr>
          <p:nvPr>
            <p:ph idx="1"/>
          </p:nvPr>
        </p:nvSpPr>
        <p:spPr>
          <a:xfrm>
            <a:off x="6213192" y="586856"/>
            <a:ext cx="5152413" cy="5608672"/>
          </a:xfrm>
        </p:spPr>
        <p:txBody>
          <a:bodyPr anchor="ctr">
            <a:normAutofit/>
          </a:bodyPr>
          <a:lstStyle/>
          <a:p>
            <a:pPr>
              <a:spcAft>
                <a:spcPts val="800"/>
              </a:spcAft>
            </a:pPr>
            <a:r>
              <a:rPr lang="zh-CN" altLang="zh-CN" sz="2400" kern="100" dirty="0">
                <a:effectLst/>
                <a:latin typeface="黑体" panose="02010609060101010101" pitchFamily="49" charset="-122"/>
                <a:ea typeface="黑体" panose="02010609060101010101" pitchFamily="49" charset="-122"/>
                <a:cs typeface="Times New Roman" panose="02020603050405020304" pitchFamily="18" charset="0"/>
              </a:rPr>
              <a:t>下列违规行为通常应进行劝诫，</a:t>
            </a:r>
            <a:r>
              <a:rPr lang="zh-CN" altLang="zh-CN" sz="24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如果反复或过于明显地违规</a:t>
            </a:r>
            <a:r>
              <a:rPr lang="zh-CN" altLang="zh-CN" sz="2400" kern="100" dirty="0">
                <a:effectLst/>
                <a:latin typeface="黑体" panose="02010609060101010101" pitchFamily="49" charset="-122"/>
                <a:ea typeface="黑体" panose="02010609060101010101" pitchFamily="49" charset="-122"/>
                <a:cs typeface="Times New Roman" panose="02020603050405020304" pitchFamily="18" charset="0"/>
              </a:rPr>
              <a:t>，则应警告或罚令出场</a:t>
            </a:r>
            <a:r>
              <a:rPr lang="en-US" altLang="zh-CN" sz="2400" kern="100" dirty="0">
                <a:effectLst/>
                <a:latin typeface="黑体" panose="02010609060101010101" pitchFamily="49" charset="-122"/>
                <a:ea typeface="黑体" panose="02010609060101010101" pitchFamily="49" charset="-122"/>
                <a:cs typeface="Times New Roman" panose="02020603050405020304" pitchFamily="18" charset="0"/>
              </a:rPr>
              <a:t>:</a:t>
            </a:r>
            <a:endParaRPr lang="zh-CN" altLang="zh-CN" sz="2400" kern="100" dirty="0">
              <a:effectLst/>
              <a:latin typeface="黑体" panose="02010609060101010101" pitchFamily="49" charset="-122"/>
              <a:ea typeface="黑体" panose="02010609060101010101" pitchFamily="49" charset="-122"/>
              <a:cs typeface="Times New Roman" panose="02020603050405020304" pitchFamily="18" charset="0"/>
            </a:endParaRPr>
          </a:p>
          <a:p>
            <a:pPr>
              <a:spcAft>
                <a:spcPts val="800"/>
              </a:spcAft>
            </a:pPr>
            <a:r>
              <a:rPr lang="zh-CN" altLang="zh-CN" sz="2400" kern="100" dirty="0">
                <a:effectLst/>
                <a:latin typeface="黑体" panose="02010609060101010101" pitchFamily="49" charset="-122"/>
                <a:ea typeface="黑体" panose="02010609060101010101" pitchFamily="49" charset="-122"/>
                <a:cs typeface="Times New Roman" panose="02020603050405020304" pitchFamily="18" charset="0"/>
              </a:rPr>
              <a:t>以有礼貌</a:t>
            </a:r>
            <a:r>
              <a:rPr lang="en-US" altLang="zh-CN" sz="24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2400" kern="100" dirty="0">
                <a:effectLst/>
                <a:latin typeface="黑体" panose="02010609060101010101" pitchFamily="49" charset="-122"/>
                <a:ea typeface="黑体" panose="02010609060101010101" pitchFamily="49" charset="-122"/>
                <a:cs typeface="Times New Roman" panose="02020603050405020304" pitchFamily="18" charset="0"/>
              </a:rPr>
              <a:t>非对抗的态度进入比赛场地。</a:t>
            </a:r>
          </a:p>
          <a:p>
            <a:pPr>
              <a:spcAft>
                <a:spcPts val="800"/>
              </a:spcAft>
            </a:pPr>
            <a:r>
              <a:rPr lang="zh-CN" altLang="zh-CN" sz="24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不配合比赛官员。例如无视助理裁判员的指令</a:t>
            </a:r>
            <a:r>
              <a:rPr lang="en-US" altLang="zh-CN" sz="24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24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要求。</a:t>
            </a:r>
          </a:p>
          <a:p>
            <a:pPr>
              <a:spcAft>
                <a:spcPts val="800"/>
              </a:spcAft>
            </a:pPr>
            <a:r>
              <a:rPr lang="zh-CN" altLang="zh-CN" sz="2400" kern="100" dirty="0">
                <a:effectLst/>
                <a:latin typeface="黑体" panose="02010609060101010101" pitchFamily="49" charset="-122"/>
                <a:ea typeface="黑体" panose="02010609060101010101" pitchFamily="49" charset="-122"/>
                <a:cs typeface="Times New Roman" panose="02020603050405020304" pitchFamily="18" charset="0"/>
              </a:rPr>
              <a:t>轻微</a:t>
            </a:r>
            <a:r>
              <a:rPr lang="en-US" altLang="zh-CN" sz="24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2400" kern="100" dirty="0">
                <a:effectLst/>
                <a:latin typeface="黑体" panose="02010609060101010101" pitchFamily="49" charset="-122"/>
                <a:ea typeface="黑体" panose="02010609060101010101" pitchFamily="49" charset="-122"/>
                <a:cs typeface="Times New Roman" panose="02020603050405020304" pitchFamily="18" charset="0"/>
              </a:rPr>
              <a:t>较低程度地</a:t>
            </a:r>
            <a:r>
              <a:rPr lang="en-US" altLang="zh-CN" sz="24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2400" kern="100" dirty="0">
                <a:effectLst/>
                <a:latin typeface="黑体" panose="02010609060101010101" pitchFamily="49" charset="-122"/>
                <a:ea typeface="黑体" panose="02010609060101010101" pitchFamily="49" charset="-122"/>
                <a:cs typeface="Times New Roman" panose="02020603050405020304" pitchFamily="18" charset="0"/>
              </a:rPr>
              <a:t>以语言或行动</a:t>
            </a:r>
            <a:r>
              <a:rPr lang="en-US" altLang="zh-CN" sz="24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2400" kern="100" dirty="0">
                <a:effectLst/>
                <a:latin typeface="黑体" panose="02010609060101010101" pitchFamily="49" charset="-122"/>
                <a:ea typeface="黑体" panose="02010609060101010101" pitchFamily="49" charset="-122"/>
                <a:cs typeface="Times New Roman" panose="02020603050405020304" pitchFamily="18" charset="0"/>
              </a:rPr>
              <a:t>对判罚表示异议。</a:t>
            </a:r>
          </a:p>
          <a:p>
            <a:pPr>
              <a:spcAft>
                <a:spcPts val="800"/>
              </a:spcAft>
            </a:pPr>
            <a:r>
              <a:rPr lang="zh-CN" altLang="zh-CN" sz="2400" kern="100" dirty="0">
                <a:effectLst/>
                <a:latin typeface="黑体" panose="02010609060101010101" pitchFamily="49" charset="-122"/>
                <a:ea typeface="黑体" panose="02010609060101010101" pitchFamily="49" charset="-122"/>
                <a:cs typeface="Times New Roman" panose="02020603050405020304" pitchFamily="18" charset="0"/>
              </a:rPr>
              <a:t>偶尔离开技术区域，且无其他违规行为。</a:t>
            </a:r>
          </a:p>
          <a:p>
            <a:endParaRPr lang="zh-CN" altLang="en-US" sz="2000" dirty="0"/>
          </a:p>
        </p:txBody>
      </p:sp>
    </p:spTree>
    <p:extLst>
      <p:ext uri="{BB962C8B-B14F-4D97-AF65-F5344CB8AC3E}">
        <p14:creationId xmlns:p14="http://schemas.microsoft.com/office/powerpoint/2010/main" val="338123117"/>
      </p:ext>
    </p:extLst>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标题 1">
            <a:extLst>
              <a:ext uri="{FF2B5EF4-FFF2-40B4-BE49-F238E27FC236}">
                <a16:creationId xmlns:a16="http://schemas.microsoft.com/office/drawing/2014/main" id="{40C6D4CD-0720-98E4-9822-931F82FF9AD5}"/>
              </a:ext>
            </a:extLst>
          </p:cNvPr>
          <p:cNvSpPr>
            <a:spLocks noGrp="1"/>
          </p:cNvSpPr>
          <p:nvPr>
            <p:ph type="title"/>
          </p:nvPr>
        </p:nvSpPr>
        <p:spPr>
          <a:xfrm>
            <a:off x="826396" y="586855"/>
            <a:ext cx="4230100" cy="3387497"/>
          </a:xfrm>
        </p:spPr>
        <p:txBody>
          <a:bodyPr anchor="b">
            <a:normAutofit/>
          </a:bodyPr>
          <a:lstStyle/>
          <a:p>
            <a:pPr algn="r"/>
            <a:r>
              <a:rPr lang="zh-CN" altLang="en-US" sz="5400" dirty="0">
                <a:solidFill>
                  <a:srgbClr val="FFFFFF"/>
                </a:solidFill>
                <a:latin typeface="黑体" panose="02010609060101010101" pitchFamily="49" charset="-122"/>
                <a:ea typeface="黑体" panose="02010609060101010101" pitchFamily="49" charset="-122"/>
              </a:rPr>
              <a:t>警告</a:t>
            </a:r>
          </a:p>
        </p:txBody>
      </p:sp>
      <p:sp>
        <p:nvSpPr>
          <p:cNvPr id="3" name="内容占位符 2">
            <a:extLst>
              <a:ext uri="{FF2B5EF4-FFF2-40B4-BE49-F238E27FC236}">
                <a16:creationId xmlns:a16="http://schemas.microsoft.com/office/drawing/2014/main" id="{19462116-A743-68AB-443E-8E106EE16161}"/>
              </a:ext>
            </a:extLst>
          </p:cNvPr>
          <p:cNvSpPr>
            <a:spLocks noGrp="1"/>
          </p:cNvSpPr>
          <p:nvPr>
            <p:ph idx="1"/>
          </p:nvPr>
        </p:nvSpPr>
        <p:spPr>
          <a:xfrm>
            <a:off x="6503158" y="127592"/>
            <a:ext cx="4862447" cy="6308650"/>
          </a:xfrm>
        </p:spPr>
        <p:txBody>
          <a:bodyPr anchor="ctr">
            <a:normAutofit lnSpcReduction="10000"/>
          </a:bodyPr>
          <a:lstStyle/>
          <a:p>
            <a:pPr>
              <a:spcAft>
                <a:spcPts val="800"/>
              </a:spcAft>
            </a:pPr>
            <a:r>
              <a:rPr lang="zh-CN" altLang="zh-CN" sz="2000" kern="100" dirty="0">
                <a:effectLst/>
                <a:latin typeface="黑体" panose="02010609060101010101" pitchFamily="49" charset="-122"/>
                <a:ea typeface="黑体" panose="02010609060101010101" pitchFamily="49" charset="-122"/>
                <a:cs typeface="Times New Roman" panose="02020603050405020304" pitchFamily="18" charset="0"/>
              </a:rPr>
              <a:t>球队官员应警告的违规行为包括</a:t>
            </a:r>
            <a:r>
              <a:rPr lang="en-US" altLang="zh-CN" sz="20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2000" kern="100" dirty="0">
                <a:effectLst/>
                <a:latin typeface="黑体" panose="02010609060101010101" pitchFamily="49" charset="-122"/>
                <a:ea typeface="黑体" panose="02010609060101010101" pitchFamily="49" charset="-122"/>
                <a:cs typeface="Times New Roman" panose="02020603050405020304" pitchFamily="18" charset="0"/>
              </a:rPr>
              <a:t>但不仅限于</a:t>
            </a:r>
            <a:r>
              <a:rPr lang="en-US" altLang="zh-CN" sz="2000" kern="100" dirty="0">
                <a:effectLst/>
                <a:latin typeface="黑体" panose="02010609060101010101" pitchFamily="49" charset="-122"/>
                <a:ea typeface="黑体" panose="02010609060101010101" pitchFamily="49" charset="-122"/>
                <a:cs typeface="Times New Roman" panose="02020603050405020304" pitchFamily="18" charset="0"/>
              </a:rPr>
              <a:t>):</a:t>
            </a:r>
            <a:endParaRPr lang="zh-CN" altLang="zh-CN" sz="2000" kern="100" dirty="0">
              <a:effectLst/>
              <a:latin typeface="黑体" panose="02010609060101010101" pitchFamily="49" charset="-122"/>
              <a:ea typeface="黑体" panose="02010609060101010101" pitchFamily="49" charset="-122"/>
              <a:cs typeface="Times New Roman" panose="02020603050405020304" pitchFamily="18" charset="0"/>
            </a:endParaRPr>
          </a:p>
          <a:p>
            <a:pPr>
              <a:spcAft>
                <a:spcPts val="800"/>
              </a:spcAft>
            </a:pPr>
            <a:r>
              <a:rPr lang="zh-CN" altLang="zh-CN" sz="2000" kern="100" dirty="0">
                <a:effectLst/>
                <a:latin typeface="黑体" panose="02010609060101010101" pitchFamily="49" charset="-122"/>
                <a:ea typeface="黑体" panose="02010609060101010101" pitchFamily="49" charset="-122"/>
                <a:cs typeface="Times New Roman" panose="02020603050405020304" pitchFamily="18" charset="0"/>
              </a:rPr>
              <a:t>清晰</a:t>
            </a:r>
            <a:r>
              <a:rPr lang="en-US" altLang="zh-CN" sz="20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2000" kern="100" dirty="0">
                <a:effectLst/>
                <a:latin typeface="黑体" panose="02010609060101010101" pitchFamily="49" charset="-122"/>
                <a:ea typeface="黑体" panose="02010609060101010101" pitchFamily="49" charset="-122"/>
                <a:cs typeface="Times New Roman" panose="02020603050405020304" pitchFamily="18" charset="0"/>
              </a:rPr>
              <a:t>持续地违反技术区域的限制。</a:t>
            </a:r>
            <a:endParaRPr lang="en-US" altLang="zh-CN" sz="2000" kern="100" dirty="0">
              <a:effectLst/>
              <a:latin typeface="黑体" panose="02010609060101010101" pitchFamily="49" charset="-122"/>
              <a:ea typeface="黑体" panose="02010609060101010101" pitchFamily="49" charset="-122"/>
              <a:cs typeface="Times New Roman" panose="02020603050405020304" pitchFamily="18" charset="0"/>
            </a:endParaRPr>
          </a:p>
          <a:p>
            <a:pPr>
              <a:spcAft>
                <a:spcPts val="800"/>
              </a:spcAft>
            </a:pPr>
            <a:r>
              <a:rPr lang="zh-CN" altLang="zh-CN" sz="20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延误本方球队恢复比赛。</a:t>
            </a:r>
          </a:p>
          <a:p>
            <a:pPr>
              <a:spcAft>
                <a:spcPts val="800"/>
              </a:spcAft>
            </a:pPr>
            <a:r>
              <a:rPr lang="zh-CN" altLang="zh-CN" sz="2000" kern="100" dirty="0">
                <a:effectLst/>
                <a:latin typeface="黑体" panose="02010609060101010101" pitchFamily="49" charset="-122"/>
                <a:ea typeface="黑体" panose="02010609060101010101" pitchFamily="49" charset="-122"/>
                <a:cs typeface="Times New Roman" panose="02020603050405020304" pitchFamily="18" charset="0"/>
              </a:rPr>
              <a:t>故意进入对方技术区域</a:t>
            </a:r>
            <a:r>
              <a:rPr lang="en-US" altLang="zh-CN" sz="20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2000" kern="100" dirty="0">
                <a:effectLst/>
                <a:latin typeface="黑体" panose="02010609060101010101" pitchFamily="49" charset="-122"/>
                <a:ea typeface="黑体" panose="02010609060101010101" pitchFamily="49" charset="-122"/>
                <a:cs typeface="Times New Roman" panose="02020603050405020304" pitchFamily="18" charset="0"/>
              </a:rPr>
              <a:t>非对抗性地</a:t>
            </a:r>
            <a:r>
              <a:rPr lang="en-US" altLang="zh-CN" sz="20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2000" kern="100" dirty="0">
                <a:effectLst/>
                <a:latin typeface="黑体" panose="02010609060101010101" pitchFamily="49" charset="-122"/>
                <a:ea typeface="黑体" panose="02010609060101010101" pitchFamily="49" charset="-122"/>
                <a:cs typeface="Times New Roman" panose="02020603050405020304" pitchFamily="18" charset="0"/>
              </a:rPr>
              <a:t>。</a:t>
            </a:r>
          </a:p>
          <a:p>
            <a:pPr>
              <a:spcAft>
                <a:spcPts val="800"/>
              </a:spcAft>
            </a:pPr>
            <a:r>
              <a:rPr lang="zh-CN" altLang="zh-CN" sz="2000" kern="100" dirty="0">
                <a:effectLst/>
                <a:latin typeface="黑体" panose="02010609060101010101" pitchFamily="49" charset="-122"/>
                <a:ea typeface="黑体" panose="02010609060101010101" pitchFamily="49" charset="-122"/>
                <a:cs typeface="Times New Roman" panose="02020603050405020304" pitchFamily="18" charset="0"/>
              </a:rPr>
              <a:t>以语言或行动表示异议，包括</a:t>
            </a:r>
            <a:r>
              <a:rPr lang="en-US" altLang="zh-CN" sz="2000" kern="100" dirty="0">
                <a:effectLst/>
                <a:latin typeface="黑体" panose="02010609060101010101" pitchFamily="49" charset="-122"/>
                <a:ea typeface="黑体" panose="02010609060101010101" pitchFamily="49" charset="-122"/>
                <a:cs typeface="Times New Roman" panose="02020603050405020304" pitchFamily="18" charset="0"/>
              </a:rPr>
              <a:t>:</a:t>
            </a:r>
            <a:endParaRPr lang="zh-CN" altLang="zh-CN" sz="2000" kern="100" dirty="0">
              <a:effectLst/>
              <a:latin typeface="黑体" panose="02010609060101010101" pitchFamily="49" charset="-122"/>
              <a:ea typeface="黑体" panose="02010609060101010101" pitchFamily="49" charset="-122"/>
              <a:cs typeface="Times New Roman" panose="02020603050405020304" pitchFamily="18" charset="0"/>
            </a:endParaRPr>
          </a:p>
          <a:p>
            <a:pPr>
              <a:spcAft>
                <a:spcPts val="800"/>
              </a:spcAft>
            </a:pPr>
            <a:r>
              <a:rPr lang="zh-CN" altLang="zh-CN" sz="20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扔</a:t>
            </a:r>
            <a:r>
              <a:rPr lang="en-US" altLang="zh-CN" sz="20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20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踢饮料瓶或其他物品</a:t>
            </a:r>
            <a:r>
              <a:rPr lang="zh-CN" altLang="zh-CN" sz="2000" kern="100" dirty="0">
                <a:effectLst/>
                <a:latin typeface="黑体" panose="02010609060101010101" pitchFamily="49" charset="-122"/>
                <a:ea typeface="黑体" panose="02010609060101010101" pitchFamily="49" charset="-122"/>
                <a:cs typeface="Times New Roman" panose="02020603050405020304" pitchFamily="18" charset="0"/>
              </a:rPr>
              <a:t>。</a:t>
            </a:r>
          </a:p>
          <a:p>
            <a:pPr>
              <a:spcAft>
                <a:spcPts val="800"/>
              </a:spcAft>
            </a:pPr>
            <a:r>
              <a:rPr lang="zh-CN" altLang="zh-CN" sz="2000" kern="100" dirty="0">
                <a:effectLst/>
                <a:latin typeface="黑体" panose="02010609060101010101" pitchFamily="49" charset="-122"/>
                <a:ea typeface="黑体" panose="02010609060101010101" pitchFamily="49" charset="-122"/>
                <a:cs typeface="Times New Roman" panose="02020603050405020304" pitchFamily="18" charset="0"/>
              </a:rPr>
              <a:t>做出明显对比赛官员缺乏尊重的动作。例如讽刺性地鼓掌等。</a:t>
            </a:r>
          </a:p>
          <a:p>
            <a:pPr>
              <a:spcAft>
                <a:spcPts val="800"/>
              </a:spcAft>
            </a:pPr>
            <a:r>
              <a:rPr lang="zh-CN" altLang="zh-CN" sz="2000" kern="100" dirty="0">
                <a:effectLst/>
                <a:latin typeface="黑体" panose="02010609060101010101" pitchFamily="49" charset="-122"/>
                <a:ea typeface="黑体" panose="02010609060101010101" pitchFamily="49" charset="-122"/>
                <a:cs typeface="Times New Roman" panose="02020603050405020304" pitchFamily="18" charset="0"/>
              </a:rPr>
              <a:t>过分</a:t>
            </a:r>
            <a:r>
              <a:rPr lang="en-US" altLang="zh-CN" sz="20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2000" kern="100" dirty="0">
                <a:effectLst/>
                <a:latin typeface="黑体" panose="02010609060101010101" pitchFamily="49" charset="-122"/>
                <a:ea typeface="黑体" panose="02010609060101010101" pitchFamily="49" charset="-122"/>
                <a:cs typeface="Times New Roman" panose="02020603050405020304" pitchFamily="18" charset="0"/>
              </a:rPr>
              <a:t>持续地做出出示红牌或黄牌的动作。</a:t>
            </a:r>
          </a:p>
          <a:p>
            <a:pPr>
              <a:spcAft>
                <a:spcPts val="800"/>
              </a:spcAft>
            </a:pPr>
            <a:r>
              <a:rPr lang="zh-CN" altLang="zh-CN" sz="2000" kern="100" dirty="0">
                <a:effectLst/>
                <a:latin typeface="黑体" panose="02010609060101010101" pitchFamily="49" charset="-122"/>
                <a:ea typeface="黑体" panose="02010609060101010101" pitchFamily="49" charset="-122"/>
                <a:cs typeface="Times New Roman" panose="02020603050405020304" pitchFamily="18" charset="0"/>
              </a:rPr>
              <a:t>做出挑衅或煽动性的动作或行为。</a:t>
            </a:r>
          </a:p>
          <a:p>
            <a:pPr>
              <a:spcAft>
                <a:spcPts val="800"/>
              </a:spcAft>
            </a:pPr>
            <a:r>
              <a:rPr lang="zh-CN" altLang="zh-CN" sz="2000" kern="100" dirty="0">
                <a:effectLst/>
                <a:latin typeface="黑体" panose="02010609060101010101" pitchFamily="49" charset="-122"/>
                <a:ea typeface="黑体" panose="02010609060101010101" pitchFamily="49" charset="-122"/>
                <a:cs typeface="Times New Roman" panose="02020603050405020304" pitchFamily="18" charset="0"/>
              </a:rPr>
              <a:t>持续做出不可接受的行为</a:t>
            </a:r>
            <a:r>
              <a:rPr lang="en-US" altLang="zh-CN" sz="20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2000" kern="100" dirty="0">
                <a:effectLst/>
                <a:latin typeface="黑体" panose="02010609060101010101" pitchFamily="49" charset="-122"/>
                <a:ea typeface="黑体" panose="02010609060101010101" pitchFamily="49" charset="-122"/>
                <a:cs typeface="Times New Roman" panose="02020603050405020304" pitchFamily="18" charset="0"/>
              </a:rPr>
              <a:t>包括重复发生应被劝诫的违规</a:t>
            </a:r>
            <a:r>
              <a:rPr lang="en-US" altLang="zh-CN" sz="20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2000" kern="100" dirty="0">
                <a:effectLst/>
                <a:latin typeface="黑体" panose="02010609060101010101" pitchFamily="49" charset="-122"/>
                <a:ea typeface="黑体" panose="02010609060101010101" pitchFamily="49" charset="-122"/>
                <a:cs typeface="Times New Roman" panose="02020603050405020304" pitchFamily="18" charset="0"/>
              </a:rPr>
              <a:t>。</a:t>
            </a:r>
          </a:p>
          <a:p>
            <a:pPr>
              <a:spcAft>
                <a:spcPts val="800"/>
              </a:spcAft>
            </a:pPr>
            <a:r>
              <a:rPr lang="zh-CN" altLang="zh-CN" sz="2000" kern="100" dirty="0">
                <a:effectLst/>
                <a:latin typeface="黑体" panose="02010609060101010101" pitchFamily="49" charset="-122"/>
                <a:ea typeface="黑体" panose="02010609060101010101" pitchFamily="49" charset="-122"/>
                <a:cs typeface="Times New Roman" panose="02020603050405020304" pitchFamily="18" charset="0"/>
              </a:rPr>
              <a:t>表现出对比赛缺乏尊重。</a:t>
            </a:r>
          </a:p>
          <a:p>
            <a:endParaRPr lang="zh-CN" altLang="en-US" sz="1700" dirty="0"/>
          </a:p>
        </p:txBody>
      </p:sp>
    </p:spTree>
    <p:extLst>
      <p:ext uri="{BB962C8B-B14F-4D97-AF65-F5344CB8AC3E}">
        <p14:creationId xmlns:p14="http://schemas.microsoft.com/office/powerpoint/2010/main" val="2131736430"/>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标题 1">
            <a:extLst>
              <a:ext uri="{FF2B5EF4-FFF2-40B4-BE49-F238E27FC236}">
                <a16:creationId xmlns:a16="http://schemas.microsoft.com/office/drawing/2014/main" id="{C68450DB-C34C-F566-7D03-66C61E4CA1BB}"/>
              </a:ext>
            </a:extLst>
          </p:cNvPr>
          <p:cNvSpPr>
            <a:spLocks noGrp="1"/>
          </p:cNvSpPr>
          <p:nvPr>
            <p:ph type="title"/>
          </p:nvPr>
        </p:nvSpPr>
        <p:spPr>
          <a:xfrm>
            <a:off x="826396" y="586855"/>
            <a:ext cx="4230100" cy="3387497"/>
          </a:xfrm>
        </p:spPr>
        <p:txBody>
          <a:bodyPr anchor="b">
            <a:normAutofit/>
          </a:bodyPr>
          <a:lstStyle/>
          <a:p>
            <a:pPr algn="r"/>
            <a:r>
              <a:rPr lang="zh-CN" altLang="en-US" sz="5400" dirty="0">
                <a:solidFill>
                  <a:srgbClr val="FFFFFF"/>
                </a:solidFill>
                <a:latin typeface="黑体" panose="02010609060101010101" pitchFamily="49" charset="-122"/>
                <a:ea typeface="黑体" panose="02010609060101010101" pitchFamily="49" charset="-122"/>
              </a:rPr>
              <a:t>罚令出场</a:t>
            </a:r>
          </a:p>
        </p:txBody>
      </p:sp>
      <p:sp>
        <p:nvSpPr>
          <p:cNvPr id="3" name="内容占位符 2">
            <a:extLst>
              <a:ext uri="{FF2B5EF4-FFF2-40B4-BE49-F238E27FC236}">
                <a16:creationId xmlns:a16="http://schemas.microsoft.com/office/drawing/2014/main" id="{ED426390-5A11-7D62-497E-45E7BB8FCD12}"/>
              </a:ext>
            </a:extLst>
          </p:cNvPr>
          <p:cNvSpPr>
            <a:spLocks noGrp="1"/>
          </p:cNvSpPr>
          <p:nvPr>
            <p:ph idx="1"/>
          </p:nvPr>
        </p:nvSpPr>
        <p:spPr>
          <a:xfrm>
            <a:off x="5926620" y="163033"/>
            <a:ext cx="6109436" cy="6521301"/>
          </a:xfrm>
        </p:spPr>
        <p:txBody>
          <a:bodyPr anchor="ctr">
            <a:normAutofit lnSpcReduction="10000"/>
          </a:bodyPr>
          <a:lstStyle/>
          <a:p>
            <a:pPr>
              <a:spcAft>
                <a:spcPts val="800"/>
              </a:spcAft>
            </a:pPr>
            <a:r>
              <a:rPr lang="zh-CN" altLang="zh-CN" sz="1600" kern="100" dirty="0">
                <a:effectLst/>
                <a:latin typeface="黑体" panose="02010609060101010101" pitchFamily="49" charset="-122"/>
                <a:ea typeface="黑体" panose="02010609060101010101" pitchFamily="49" charset="-122"/>
                <a:cs typeface="Times New Roman" panose="02020603050405020304" pitchFamily="18" charset="0"/>
              </a:rPr>
              <a:t>应罚令出场的违规行为包括</a:t>
            </a:r>
            <a:r>
              <a:rPr lang="en-US" altLang="zh-CN" sz="16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600" kern="100" dirty="0">
                <a:effectLst/>
                <a:latin typeface="黑体" panose="02010609060101010101" pitchFamily="49" charset="-122"/>
                <a:ea typeface="黑体" panose="02010609060101010101" pitchFamily="49" charset="-122"/>
                <a:cs typeface="Times New Roman" panose="02020603050405020304" pitchFamily="18" charset="0"/>
              </a:rPr>
              <a:t>但不仅限于</a:t>
            </a:r>
            <a:r>
              <a:rPr lang="en-US" altLang="zh-CN" sz="1600" kern="100" dirty="0">
                <a:effectLst/>
                <a:latin typeface="黑体" panose="02010609060101010101" pitchFamily="49" charset="-122"/>
                <a:ea typeface="黑体" panose="02010609060101010101" pitchFamily="49" charset="-122"/>
                <a:cs typeface="Times New Roman" panose="02020603050405020304" pitchFamily="18" charset="0"/>
              </a:rPr>
              <a:t>):</a:t>
            </a:r>
            <a:endParaRPr lang="zh-CN" altLang="zh-CN" sz="1600" kern="100" dirty="0">
              <a:effectLst/>
              <a:latin typeface="黑体" panose="02010609060101010101" pitchFamily="49" charset="-122"/>
              <a:ea typeface="黑体" panose="02010609060101010101" pitchFamily="49" charset="-122"/>
              <a:cs typeface="Times New Roman" panose="02020603050405020304" pitchFamily="18" charset="0"/>
            </a:endParaRPr>
          </a:p>
          <a:p>
            <a:pPr>
              <a:spcAft>
                <a:spcPts val="800"/>
              </a:spcAft>
            </a:pPr>
            <a:r>
              <a:rPr lang="zh-CN" altLang="zh-CN" sz="16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延误对方球队恢复比赛。例如持球、将球踢走、妨碍队员的移动等。</a:t>
            </a:r>
          </a:p>
          <a:p>
            <a:pPr>
              <a:spcAft>
                <a:spcPts val="800"/>
              </a:spcAft>
            </a:pPr>
            <a:r>
              <a:rPr lang="zh-CN" altLang="zh-CN" sz="1600" kern="100" dirty="0">
                <a:effectLst/>
                <a:latin typeface="黑体" panose="02010609060101010101" pitchFamily="49" charset="-122"/>
                <a:ea typeface="黑体" panose="02010609060101010101" pitchFamily="49" charset="-122"/>
                <a:cs typeface="Times New Roman" panose="02020603050405020304" pitchFamily="18" charset="0"/>
              </a:rPr>
              <a:t>故意离开技术区域并且</a:t>
            </a:r>
            <a:r>
              <a:rPr lang="en-US" altLang="zh-CN" sz="1600" kern="100" dirty="0">
                <a:effectLst/>
                <a:latin typeface="黑体" panose="02010609060101010101" pitchFamily="49" charset="-122"/>
                <a:ea typeface="黑体" panose="02010609060101010101" pitchFamily="49" charset="-122"/>
                <a:cs typeface="Times New Roman" panose="02020603050405020304" pitchFamily="18" charset="0"/>
              </a:rPr>
              <a:t>:</a:t>
            </a:r>
            <a:endParaRPr lang="zh-CN" altLang="zh-CN" sz="1600" kern="100" dirty="0">
              <a:effectLst/>
              <a:latin typeface="黑体" panose="02010609060101010101" pitchFamily="49" charset="-122"/>
              <a:ea typeface="黑体" panose="02010609060101010101" pitchFamily="49" charset="-122"/>
              <a:cs typeface="Times New Roman" panose="02020603050405020304" pitchFamily="18" charset="0"/>
            </a:endParaRPr>
          </a:p>
          <a:p>
            <a:pPr>
              <a:spcAft>
                <a:spcPts val="800"/>
              </a:spcAft>
            </a:pPr>
            <a:r>
              <a:rPr lang="zh-CN" altLang="zh-CN" sz="1600" kern="100" dirty="0">
                <a:effectLst/>
                <a:latin typeface="黑体" panose="02010609060101010101" pitchFamily="49" charset="-122"/>
                <a:ea typeface="黑体" panose="02010609060101010101" pitchFamily="49" charset="-122"/>
                <a:cs typeface="Times New Roman" panose="02020603050405020304" pitchFamily="18" charset="0"/>
              </a:rPr>
              <a:t>对比赛官员表达异议或抗议。</a:t>
            </a:r>
          </a:p>
          <a:p>
            <a:pPr>
              <a:spcAft>
                <a:spcPts val="800"/>
              </a:spcAft>
            </a:pPr>
            <a:r>
              <a:rPr lang="zh-CN" altLang="zh-CN" sz="1600" kern="100" dirty="0">
                <a:effectLst/>
                <a:latin typeface="黑体" panose="02010609060101010101" pitchFamily="49" charset="-122"/>
                <a:ea typeface="黑体" panose="02010609060101010101" pitchFamily="49" charset="-122"/>
                <a:cs typeface="Times New Roman" panose="02020603050405020304" pitchFamily="18" charset="0"/>
              </a:rPr>
              <a:t>表现出挑衅或嘲讽的态度。</a:t>
            </a:r>
          </a:p>
          <a:p>
            <a:pPr>
              <a:spcAft>
                <a:spcPts val="800"/>
              </a:spcAft>
            </a:pPr>
            <a:r>
              <a:rPr lang="zh-CN" altLang="zh-CN" sz="1600" kern="100" dirty="0">
                <a:effectLst/>
                <a:latin typeface="黑体" panose="02010609060101010101" pitchFamily="49" charset="-122"/>
                <a:ea typeface="黑体" panose="02010609060101010101" pitchFamily="49" charset="-122"/>
                <a:cs typeface="Times New Roman" panose="02020603050405020304" pitchFamily="18" charset="0"/>
              </a:rPr>
              <a:t>以侵略性或对抗性的态度故意进入对方技术区域</a:t>
            </a:r>
          </a:p>
          <a:p>
            <a:pPr>
              <a:spcAft>
                <a:spcPts val="800"/>
              </a:spcAft>
            </a:pPr>
            <a:r>
              <a:rPr lang="zh-CN" altLang="zh-CN" sz="16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故意向场内扔</a:t>
            </a:r>
            <a:r>
              <a:rPr lang="en-US" altLang="zh-CN" sz="16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6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踢物品。</a:t>
            </a:r>
          </a:p>
          <a:p>
            <a:pPr>
              <a:spcAft>
                <a:spcPts val="800"/>
              </a:spcAft>
            </a:pPr>
            <a:r>
              <a:rPr lang="zh-CN" altLang="zh-CN" sz="1600" kern="100" dirty="0">
                <a:effectLst/>
                <a:latin typeface="黑体" panose="02010609060101010101" pitchFamily="49" charset="-122"/>
                <a:ea typeface="黑体" panose="02010609060101010101" pitchFamily="49" charset="-122"/>
                <a:cs typeface="Times New Roman" panose="02020603050405020304" pitchFamily="18" charset="0"/>
              </a:rPr>
              <a:t>进入比赛场地并且</a:t>
            </a:r>
            <a:r>
              <a:rPr lang="en-US" altLang="zh-CN" sz="1600" kern="100" dirty="0">
                <a:effectLst/>
                <a:latin typeface="黑体" panose="02010609060101010101" pitchFamily="49" charset="-122"/>
                <a:ea typeface="黑体" panose="02010609060101010101" pitchFamily="49" charset="-122"/>
                <a:cs typeface="Times New Roman" panose="02020603050405020304" pitchFamily="18" charset="0"/>
              </a:rPr>
              <a:t>:</a:t>
            </a:r>
            <a:endParaRPr lang="zh-CN" altLang="zh-CN" sz="1600" kern="100" dirty="0">
              <a:effectLst/>
              <a:latin typeface="黑体" panose="02010609060101010101" pitchFamily="49" charset="-122"/>
              <a:ea typeface="黑体" panose="02010609060101010101" pitchFamily="49" charset="-122"/>
              <a:cs typeface="Times New Roman" panose="02020603050405020304" pitchFamily="18" charset="0"/>
            </a:endParaRPr>
          </a:p>
          <a:p>
            <a:pPr>
              <a:spcAft>
                <a:spcPts val="800"/>
              </a:spcAft>
            </a:pPr>
            <a:r>
              <a:rPr lang="zh-CN" altLang="zh-CN" sz="1600" kern="100" dirty="0">
                <a:effectLst/>
                <a:latin typeface="黑体" panose="02010609060101010101" pitchFamily="49" charset="-122"/>
                <a:ea typeface="黑体" panose="02010609060101010101" pitchFamily="49" charset="-122"/>
                <a:cs typeface="Times New Roman" panose="02020603050405020304" pitchFamily="18" charset="0"/>
              </a:rPr>
              <a:t>与比赛官员进行对抗</a:t>
            </a:r>
            <a:r>
              <a:rPr lang="en-US" altLang="zh-CN" sz="16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600" kern="100" dirty="0">
                <a:effectLst/>
                <a:latin typeface="黑体" panose="02010609060101010101" pitchFamily="49" charset="-122"/>
                <a:ea typeface="黑体" panose="02010609060101010101" pitchFamily="49" charset="-122"/>
                <a:cs typeface="Times New Roman" panose="02020603050405020304" pitchFamily="18" charset="0"/>
              </a:rPr>
              <a:t>包括在半场及全场比赛结束时</a:t>
            </a:r>
            <a:r>
              <a:rPr lang="en-US" altLang="zh-CN" sz="16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600" kern="100" dirty="0">
                <a:effectLst/>
                <a:latin typeface="黑体" panose="02010609060101010101" pitchFamily="49" charset="-122"/>
                <a:ea typeface="黑体" panose="02010609060101010101" pitchFamily="49" charset="-122"/>
                <a:cs typeface="Times New Roman" panose="02020603050405020304" pitchFamily="18" charset="0"/>
              </a:rPr>
              <a:t>。</a:t>
            </a:r>
          </a:p>
          <a:p>
            <a:pPr>
              <a:spcAft>
                <a:spcPts val="800"/>
              </a:spcAft>
            </a:pPr>
            <a:r>
              <a:rPr lang="zh-CN" altLang="zh-CN" sz="1600" kern="100" dirty="0">
                <a:effectLst/>
                <a:latin typeface="黑体" panose="02010609060101010101" pitchFamily="49" charset="-122"/>
                <a:ea typeface="黑体" panose="02010609060101010101" pitchFamily="49" charset="-122"/>
                <a:cs typeface="Times New Roman" panose="02020603050405020304" pitchFamily="18" charset="0"/>
              </a:rPr>
              <a:t>干扰比赛、对方队员或比赛官员。</a:t>
            </a:r>
          </a:p>
          <a:p>
            <a:pPr>
              <a:spcAft>
                <a:spcPts val="800"/>
              </a:spcAft>
            </a:pPr>
            <a:r>
              <a:rPr lang="zh-CN" altLang="zh-CN" sz="1600" kern="100" dirty="0">
                <a:effectLst/>
                <a:latin typeface="黑体" panose="02010609060101010101" pitchFamily="49" charset="-122"/>
                <a:ea typeface="黑体" panose="02010609060101010101" pitchFamily="49" charset="-122"/>
                <a:cs typeface="Times New Roman" panose="02020603050405020304" pitchFamily="18" charset="0"/>
              </a:rPr>
              <a:t>对其他任何人的身体或攻击行为</a:t>
            </a:r>
            <a:r>
              <a:rPr lang="en-US" altLang="zh-CN" sz="16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600" kern="100" dirty="0">
                <a:effectLst/>
                <a:latin typeface="黑体" panose="02010609060101010101" pitchFamily="49" charset="-122"/>
                <a:ea typeface="黑体" panose="02010609060101010101" pitchFamily="49" charset="-122"/>
                <a:cs typeface="Times New Roman" panose="02020603050405020304" pitchFamily="18" charset="0"/>
              </a:rPr>
              <a:t>包括吐口水或咬人</a:t>
            </a:r>
            <a:r>
              <a:rPr lang="en-US" altLang="zh-CN" sz="16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600" kern="100" dirty="0">
                <a:effectLst/>
                <a:latin typeface="黑体" panose="02010609060101010101" pitchFamily="49" charset="-122"/>
                <a:ea typeface="黑体" panose="02010609060101010101" pitchFamily="49" charset="-122"/>
                <a:cs typeface="Times New Roman" panose="02020603050405020304" pitchFamily="18" charset="0"/>
              </a:rPr>
              <a:t>在一场比赛中受到第二次警告。</a:t>
            </a:r>
          </a:p>
          <a:p>
            <a:pPr>
              <a:spcAft>
                <a:spcPts val="800"/>
              </a:spcAft>
            </a:pPr>
            <a:r>
              <a:rPr lang="zh-CN" altLang="zh-CN" sz="16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使用攻击性、侮辱性或辱骂性的语言和</a:t>
            </a:r>
            <a:r>
              <a:rPr lang="en-US" altLang="zh-CN" sz="16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600" kern="100" dirty="0">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或行为。</a:t>
            </a:r>
          </a:p>
          <a:p>
            <a:pPr>
              <a:spcAft>
                <a:spcPts val="800"/>
              </a:spcAft>
            </a:pPr>
            <a:r>
              <a:rPr lang="zh-CN" altLang="zh-CN" sz="1600" kern="100" dirty="0">
                <a:effectLst/>
                <a:latin typeface="黑体" panose="02010609060101010101" pitchFamily="49" charset="-122"/>
                <a:ea typeface="黑体" panose="02010609060101010101" pitchFamily="49" charset="-122"/>
                <a:cs typeface="Times New Roman" panose="02020603050405020304" pitchFamily="18" charset="0"/>
              </a:rPr>
              <a:t>使用未经授权的电子或通信设备和</a:t>
            </a:r>
            <a:r>
              <a:rPr lang="en-US" altLang="zh-CN" sz="1600" kern="100" dirty="0">
                <a:effectLst/>
                <a:latin typeface="黑体" panose="02010609060101010101" pitchFamily="49" charset="-122"/>
                <a:ea typeface="黑体" panose="02010609060101010101" pitchFamily="49" charset="-122"/>
                <a:cs typeface="Times New Roman" panose="02020603050405020304" pitchFamily="18" charset="0"/>
              </a:rPr>
              <a:t>/</a:t>
            </a:r>
            <a:r>
              <a:rPr lang="zh-CN" altLang="zh-CN" sz="1600" kern="100" dirty="0">
                <a:effectLst/>
                <a:latin typeface="黑体" panose="02010609060101010101" pitchFamily="49" charset="-122"/>
                <a:ea typeface="黑体" panose="02010609060101010101" pitchFamily="49" charset="-122"/>
                <a:cs typeface="Times New Roman" panose="02020603050405020304" pitchFamily="18" charset="0"/>
              </a:rPr>
              <a:t>或在使用电子或通信设备时做出不当行为。</a:t>
            </a:r>
          </a:p>
          <a:p>
            <a:pPr>
              <a:spcAft>
                <a:spcPts val="800"/>
              </a:spcAft>
            </a:pPr>
            <a:r>
              <a:rPr lang="zh-CN" altLang="zh-CN" sz="1600" kern="100" dirty="0">
                <a:effectLst/>
                <a:latin typeface="黑体" panose="02010609060101010101" pitchFamily="49" charset="-122"/>
                <a:ea typeface="黑体" panose="02010609060101010101" pitchFamily="49" charset="-122"/>
                <a:cs typeface="Times New Roman" panose="02020603050405020304" pitchFamily="18" charset="0"/>
              </a:rPr>
              <a:t>暴力行为。</a:t>
            </a:r>
          </a:p>
        </p:txBody>
      </p:sp>
    </p:spTree>
    <p:extLst>
      <p:ext uri="{BB962C8B-B14F-4D97-AF65-F5344CB8AC3E}">
        <p14:creationId xmlns:p14="http://schemas.microsoft.com/office/powerpoint/2010/main" val="2764075326"/>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标题 1">
            <a:extLst>
              <a:ext uri="{FF2B5EF4-FFF2-40B4-BE49-F238E27FC236}">
                <a16:creationId xmlns:a16="http://schemas.microsoft.com/office/drawing/2014/main" id="{E999CE5E-68A7-19F2-44F5-579251B6C377}"/>
              </a:ext>
            </a:extLst>
          </p:cNvPr>
          <p:cNvSpPr>
            <a:spLocks noGrp="1"/>
          </p:cNvSpPr>
          <p:nvPr>
            <p:ph type="title"/>
          </p:nvPr>
        </p:nvSpPr>
        <p:spPr>
          <a:xfrm>
            <a:off x="1314824" y="735106"/>
            <a:ext cx="10053763" cy="2928470"/>
          </a:xfrm>
        </p:spPr>
        <p:txBody>
          <a:bodyPr vert="horz" lIns="91440" tIns="45720" rIns="91440" bIns="45720" rtlCol="0" anchor="b">
            <a:normAutofit/>
          </a:bodyPr>
          <a:lstStyle/>
          <a:p>
            <a:r>
              <a:rPr lang="zh-CN" altLang="en-US" kern="1200" dirty="0">
                <a:solidFill>
                  <a:srgbClr val="FFFFFF"/>
                </a:solidFill>
                <a:latin typeface="黑体" panose="02010609060101010101" pitchFamily="49" charset="-122"/>
                <a:ea typeface="黑体" panose="02010609060101010101" pitchFamily="49" charset="-122"/>
              </a:rPr>
              <a:t>裁判员实践指南</a:t>
            </a:r>
          </a:p>
        </p:txBody>
      </p:sp>
      <p:sp>
        <p:nvSpPr>
          <p:cNvPr id="4" name="文本占位符 3">
            <a:extLst>
              <a:ext uri="{FF2B5EF4-FFF2-40B4-BE49-F238E27FC236}">
                <a16:creationId xmlns:a16="http://schemas.microsoft.com/office/drawing/2014/main" id="{37AA6F73-4706-9B0C-1C83-70455316B77C}"/>
              </a:ext>
            </a:extLst>
          </p:cNvPr>
          <p:cNvSpPr>
            <a:spLocks noGrp="1"/>
          </p:cNvSpPr>
          <p:nvPr>
            <p:ph type="body" idx="1"/>
          </p:nvPr>
        </p:nvSpPr>
        <p:spPr>
          <a:xfrm>
            <a:off x="1350682" y="4870824"/>
            <a:ext cx="10005951" cy="1458258"/>
          </a:xfrm>
        </p:spPr>
        <p:txBody>
          <a:bodyPr vert="horz" lIns="91440" tIns="45720" rIns="91440" bIns="45720" rtlCol="0" anchor="ctr">
            <a:normAutofit/>
          </a:bodyPr>
          <a:lstStyle/>
          <a:p>
            <a:r>
              <a:rPr lang="zh-CN" altLang="en-US" sz="4000" kern="1200" dirty="0">
                <a:solidFill>
                  <a:schemeClr val="tx1"/>
                </a:solidFill>
                <a:latin typeface="黑体" panose="02010609060101010101" pitchFamily="49" charset="-122"/>
                <a:ea typeface="黑体" panose="02010609060101010101" pitchFamily="49" charset="-122"/>
              </a:rPr>
              <a:t>手势，选位</a:t>
            </a:r>
          </a:p>
        </p:txBody>
      </p:sp>
    </p:spTree>
    <p:extLst>
      <p:ext uri="{BB962C8B-B14F-4D97-AF65-F5344CB8AC3E}">
        <p14:creationId xmlns:p14="http://schemas.microsoft.com/office/powerpoint/2010/main" val="4004258283"/>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a:extLst>
              <a:ext uri="{FF2B5EF4-FFF2-40B4-BE49-F238E27FC236}">
                <a16:creationId xmlns:a16="http://schemas.microsoft.com/office/drawing/2014/main" id="{BE531832-00D6-D12B-E9F3-A29FA60D207B}"/>
              </a:ext>
            </a:extLst>
          </p:cNvPr>
          <p:cNvSpPr>
            <a:spLocks noGrp="1"/>
          </p:cNvSpPr>
          <p:nvPr>
            <p:ph type="title"/>
          </p:nvPr>
        </p:nvSpPr>
        <p:spPr/>
        <p:txBody>
          <a:bodyPr/>
          <a:lstStyle/>
          <a:p>
            <a:endParaRPr lang="zh-CN" altLang="en-US" dirty="0"/>
          </a:p>
        </p:txBody>
      </p:sp>
      <p:sp>
        <p:nvSpPr>
          <p:cNvPr id="7" name="内容占位符 6">
            <a:extLst>
              <a:ext uri="{FF2B5EF4-FFF2-40B4-BE49-F238E27FC236}">
                <a16:creationId xmlns:a16="http://schemas.microsoft.com/office/drawing/2014/main" id="{5E021D46-DD81-E190-5130-39AAD91CC3F3}"/>
              </a:ext>
            </a:extLst>
          </p:cNvPr>
          <p:cNvSpPr>
            <a:spLocks noGrp="1"/>
          </p:cNvSpPr>
          <p:nvPr>
            <p:ph idx="1"/>
          </p:nvPr>
        </p:nvSpPr>
        <p:spPr/>
        <p:txBody>
          <a:bodyPr/>
          <a:lstStyle/>
          <a:p>
            <a:endParaRPr lang="zh-CN" altLang="en-US" dirty="0"/>
          </a:p>
        </p:txBody>
      </p:sp>
      <p:pic>
        <p:nvPicPr>
          <p:cNvPr id="9" name="图片 8">
            <a:extLst>
              <a:ext uri="{FF2B5EF4-FFF2-40B4-BE49-F238E27FC236}">
                <a16:creationId xmlns:a16="http://schemas.microsoft.com/office/drawing/2014/main" id="{4B4CA2ED-8DE6-844A-2010-448D6F8A1589}"/>
              </a:ext>
            </a:extLst>
          </p:cNvPr>
          <p:cNvPicPr>
            <a:picLocks noChangeAspect="1"/>
          </p:cNvPicPr>
          <p:nvPr/>
        </p:nvPicPr>
        <p:blipFill>
          <a:blip r:embed="rId2"/>
          <a:stretch>
            <a:fillRect/>
          </a:stretch>
        </p:blipFill>
        <p:spPr>
          <a:xfrm>
            <a:off x="0" y="0"/>
            <a:ext cx="7339748" cy="6858000"/>
          </a:xfrm>
          <a:prstGeom prst="rect">
            <a:avLst/>
          </a:prstGeom>
        </p:spPr>
      </p:pic>
      <p:pic>
        <p:nvPicPr>
          <p:cNvPr id="11" name="图片 10">
            <a:extLst>
              <a:ext uri="{FF2B5EF4-FFF2-40B4-BE49-F238E27FC236}">
                <a16:creationId xmlns:a16="http://schemas.microsoft.com/office/drawing/2014/main" id="{7F6C2339-66D7-2186-BEFA-A667E8C3D41B}"/>
              </a:ext>
            </a:extLst>
          </p:cNvPr>
          <p:cNvPicPr>
            <a:picLocks noChangeAspect="1"/>
          </p:cNvPicPr>
          <p:nvPr/>
        </p:nvPicPr>
        <p:blipFill>
          <a:blip r:embed="rId3"/>
          <a:stretch>
            <a:fillRect/>
          </a:stretch>
        </p:blipFill>
        <p:spPr>
          <a:xfrm>
            <a:off x="7339748" y="0"/>
            <a:ext cx="4782310" cy="6858000"/>
          </a:xfrm>
          <a:prstGeom prst="rect">
            <a:avLst/>
          </a:prstGeom>
        </p:spPr>
      </p:pic>
    </p:spTree>
    <p:extLst>
      <p:ext uri="{BB962C8B-B14F-4D97-AF65-F5344CB8AC3E}">
        <p14:creationId xmlns:p14="http://schemas.microsoft.com/office/powerpoint/2010/main" val="1906193310"/>
      </p:ext>
    </p:extLst>
  </p:cSld>
  <p:clrMapOvr>
    <a:masterClrMapping/>
  </p:clrMapOvr>
  <p:transition spd="slow">
    <p:push/>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7FBCD8-BDF5-67A1-6C43-D67FEC9BDD25}"/>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AAD373B0-B4F6-56D4-A8DA-0A2BCB8B1912}"/>
              </a:ext>
            </a:extLst>
          </p:cNvPr>
          <p:cNvSpPr>
            <a:spLocks noGrp="1"/>
          </p:cNvSpPr>
          <p:nvPr>
            <p:ph idx="1"/>
          </p:nvPr>
        </p:nvSpPr>
        <p:spPr/>
        <p:txBody>
          <a:bodyPr/>
          <a:lstStyle/>
          <a:p>
            <a:endParaRPr lang="zh-CN" altLang="en-US" dirty="0"/>
          </a:p>
        </p:txBody>
      </p:sp>
      <p:pic>
        <p:nvPicPr>
          <p:cNvPr id="5" name="图片 4">
            <a:extLst>
              <a:ext uri="{FF2B5EF4-FFF2-40B4-BE49-F238E27FC236}">
                <a16:creationId xmlns:a16="http://schemas.microsoft.com/office/drawing/2014/main" id="{81D966D3-9628-C4A3-D1AF-FE81B8E834C6}"/>
              </a:ext>
            </a:extLst>
          </p:cNvPr>
          <p:cNvPicPr>
            <a:picLocks noChangeAspect="1"/>
          </p:cNvPicPr>
          <p:nvPr/>
        </p:nvPicPr>
        <p:blipFill>
          <a:blip r:embed="rId2"/>
          <a:stretch>
            <a:fillRect/>
          </a:stretch>
        </p:blipFill>
        <p:spPr>
          <a:xfrm>
            <a:off x="-1" y="0"/>
            <a:ext cx="5185691" cy="6858000"/>
          </a:xfrm>
          <a:prstGeom prst="rect">
            <a:avLst/>
          </a:prstGeom>
        </p:spPr>
      </p:pic>
      <p:pic>
        <p:nvPicPr>
          <p:cNvPr id="7" name="图片 6">
            <a:extLst>
              <a:ext uri="{FF2B5EF4-FFF2-40B4-BE49-F238E27FC236}">
                <a16:creationId xmlns:a16="http://schemas.microsoft.com/office/drawing/2014/main" id="{FAC15B21-8295-554A-8863-499144D02EE4}"/>
              </a:ext>
            </a:extLst>
          </p:cNvPr>
          <p:cNvPicPr>
            <a:picLocks noChangeAspect="1"/>
          </p:cNvPicPr>
          <p:nvPr/>
        </p:nvPicPr>
        <p:blipFill>
          <a:blip r:embed="rId3"/>
          <a:stretch>
            <a:fillRect/>
          </a:stretch>
        </p:blipFill>
        <p:spPr>
          <a:xfrm>
            <a:off x="5185691" y="0"/>
            <a:ext cx="7006309" cy="6858000"/>
          </a:xfrm>
          <a:prstGeom prst="rect">
            <a:avLst/>
          </a:prstGeom>
        </p:spPr>
      </p:pic>
    </p:spTree>
    <p:extLst>
      <p:ext uri="{BB962C8B-B14F-4D97-AF65-F5344CB8AC3E}">
        <p14:creationId xmlns:p14="http://schemas.microsoft.com/office/powerpoint/2010/main" val="211795058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标题 5">
            <a:extLst>
              <a:ext uri="{FF2B5EF4-FFF2-40B4-BE49-F238E27FC236}">
                <a16:creationId xmlns:a16="http://schemas.microsoft.com/office/drawing/2014/main" id="{C4874ECC-6D4F-4581-D7A0-463DA56BAA1D}"/>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altLang="zh-CN" sz="4800" kern="1200" dirty="0">
                <a:solidFill>
                  <a:srgbClr val="FFFFFF"/>
                </a:solidFill>
                <a:latin typeface="黑体" panose="02010609060101010101" pitchFamily="49" charset="-122"/>
                <a:ea typeface="黑体" panose="02010609060101010101" pitchFamily="49" charset="-122"/>
              </a:rPr>
              <a:t>1.</a:t>
            </a:r>
            <a:r>
              <a:rPr lang="zh-CN" altLang="en-US" sz="4800" kern="1200" dirty="0">
                <a:solidFill>
                  <a:srgbClr val="FFFFFF"/>
                </a:solidFill>
                <a:latin typeface="黑体" panose="02010609060101010101" pitchFamily="49" charset="-122"/>
                <a:ea typeface="黑体" panose="02010609060101010101" pitchFamily="49" charset="-122"/>
              </a:rPr>
              <a:t>比赛</a:t>
            </a:r>
            <a:br>
              <a:rPr lang="en-US" altLang="zh-CN" sz="4800" kern="1200" dirty="0">
                <a:solidFill>
                  <a:srgbClr val="FFFFFF"/>
                </a:solidFill>
                <a:latin typeface="黑体" panose="02010609060101010101" pitchFamily="49" charset="-122"/>
                <a:ea typeface="黑体" panose="02010609060101010101" pitchFamily="49" charset="-122"/>
              </a:rPr>
            </a:br>
            <a:r>
              <a:rPr lang="en-US" altLang="zh-CN" sz="4800" kern="1200" dirty="0">
                <a:solidFill>
                  <a:srgbClr val="FFFFFF"/>
                </a:solidFill>
                <a:latin typeface="黑体" panose="02010609060101010101" pitchFamily="49" charset="-122"/>
                <a:ea typeface="黑体" panose="02010609060101010101" pitchFamily="49" charset="-122"/>
              </a:rPr>
              <a:t>  </a:t>
            </a:r>
            <a:r>
              <a:rPr lang="zh-CN" altLang="en-US" sz="4800" kern="1200" dirty="0">
                <a:solidFill>
                  <a:srgbClr val="FFFFFF"/>
                </a:solidFill>
                <a:latin typeface="黑体" panose="02010609060101010101" pitchFamily="49" charset="-122"/>
                <a:ea typeface="黑体" panose="02010609060101010101" pitchFamily="49" charset="-122"/>
              </a:rPr>
              <a:t>场地</a:t>
            </a:r>
          </a:p>
        </p:txBody>
      </p:sp>
      <p:pic>
        <p:nvPicPr>
          <p:cNvPr id="9" name="内容占位符 8">
            <a:extLst>
              <a:ext uri="{FF2B5EF4-FFF2-40B4-BE49-F238E27FC236}">
                <a16:creationId xmlns:a16="http://schemas.microsoft.com/office/drawing/2014/main" id="{A1C61A13-B726-6D1B-D559-B6D83E50F490}"/>
              </a:ext>
            </a:extLst>
          </p:cNvPr>
          <p:cNvPicPr>
            <a:picLocks noGrp="1" noChangeAspect="1"/>
          </p:cNvPicPr>
          <p:nvPr>
            <p:ph idx="1"/>
          </p:nvPr>
        </p:nvPicPr>
        <p:blipFill>
          <a:blip r:embed="rId2"/>
          <a:stretch>
            <a:fillRect/>
          </a:stretch>
        </p:blipFill>
        <p:spPr>
          <a:xfrm>
            <a:off x="4914901" y="0"/>
            <a:ext cx="5781738" cy="6857621"/>
          </a:xfrm>
          <a:prstGeom prst="rect">
            <a:avLst/>
          </a:prstGeom>
        </p:spPr>
      </p:pic>
    </p:spTree>
    <p:extLst>
      <p:ext uri="{BB962C8B-B14F-4D97-AF65-F5344CB8AC3E}">
        <p14:creationId xmlns:p14="http://schemas.microsoft.com/office/powerpoint/2010/main" val="1248297141"/>
      </p:ext>
    </p:extLst>
  </p:cSld>
  <p:clrMapOvr>
    <a:masterClrMapping/>
  </p:clrMapOvr>
  <p:transition spd="slow">
    <p:push/>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7D39C14-1D14-2333-BB83-755B965CE42F}"/>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8674471E-9DCD-A489-E398-29CBF3DFE50A}"/>
              </a:ext>
            </a:extLst>
          </p:cNvPr>
          <p:cNvSpPr>
            <a:spLocks noGrp="1"/>
          </p:cNvSpPr>
          <p:nvPr>
            <p:ph idx="1"/>
          </p:nvPr>
        </p:nvSpPr>
        <p:spPr/>
        <p:txBody>
          <a:bodyPr/>
          <a:lstStyle/>
          <a:p>
            <a:endParaRPr lang="zh-CN" altLang="en-US"/>
          </a:p>
        </p:txBody>
      </p:sp>
      <p:pic>
        <p:nvPicPr>
          <p:cNvPr id="5" name="图片 4">
            <a:extLst>
              <a:ext uri="{FF2B5EF4-FFF2-40B4-BE49-F238E27FC236}">
                <a16:creationId xmlns:a16="http://schemas.microsoft.com/office/drawing/2014/main" id="{C57BA6C4-1385-163E-CDEC-A918FD94F8C4}"/>
              </a:ext>
            </a:extLst>
          </p:cNvPr>
          <p:cNvPicPr>
            <a:picLocks noChangeAspect="1"/>
          </p:cNvPicPr>
          <p:nvPr/>
        </p:nvPicPr>
        <p:blipFill>
          <a:blip r:embed="rId2"/>
          <a:stretch>
            <a:fillRect/>
          </a:stretch>
        </p:blipFill>
        <p:spPr>
          <a:xfrm>
            <a:off x="1" y="0"/>
            <a:ext cx="4387892" cy="6858000"/>
          </a:xfrm>
          <a:prstGeom prst="rect">
            <a:avLst/>
          </a:prstGeom>
        </p:spPr>
      </p:pic>
      <p:pic>
        <p:nvPicPr>
          <p:cNvPr id="7" name="图片 6">
            <a:extLst>
              <a:ext uri="{FF2B5EF4-FFF2-40B4-BE49-F238E27FC236}">
                <a16:creationId xmlns:a16="http://schemas.microsoft.com/office/drawing/2014/main" id="{8369B9B9-6190-C85A-96EB-8C25B751EFE0}"/>
              </a:ext>
            </a:extLst>
          </p:cNvPr>
          <p:cNvPicPr>
            <a:picLocks noChangeAspect="1"/>
          </p:cNvPicPr>
          <p:nvPr/>
        </p:nvPicPr>
        <p:blipFill>
          <a:blip r:embed="rId3"/>
          <a:stretch>
            <a:fillRect/>
          </a:stretch>
        </p:blipFill>
        <p:spPr>
          <a:xfrm>
            <a:off x="4387893" y="0"/>
            <a:ext cx="3774796" cy="6858000"/>
          </a:xfrm>
          <a:prstGeom prst="rect">
            <a:avLst/>
          </a:prstGeom>
        </p:spPr>
      </p:pic>
      <p:pic>
        <p:nvPicPr>
          <p:cNvPr id="9" name="图片 8">
            <a:extLst>
              <a:ext uri="{FF2B5EF4-FFF2-40B4-BE49-F238E27FC236}">
                <a16:creationId xmlns:a16="http://schemas.microsoft.com/office/drawing/2014/main" id="{033ED2CE-0C14-04BF-16C9-C83049B5E13A}"/>
              </a:ext>
            </a:extLst>
          </p:cNvPr>
          <p:cNvPicPr>
            <a:picLocks noChangeAspect="1"/>
          </p:cNvPicPr>
          <p:nvPr/>
        </p:nvPicPr>
        <p:blipFill>
          <a:blip r:embed="rId4"/>
          <a:stretch>
            <a:fillRect/>
          </a:stretch>
        </p:blipFill>
        <p:spPr>
          <a:xfrm>
            <a:off x="8162690" y="0"/>
            <a:ext cx="4029310" cy="6858000"/>
          </a:xfrm>
          <a:prstGeom prst="rect">
            <a:avLst/>
          </a:prstGeom>
        </p:spPr>
      </p:pic>
    </p:spTree>
    <p:extLst>
      <p:ext uri="{BB962C8B-B14F-4D97-AF65-F5344CB8AC3E}">
        <p14:creationId xmlns:p14="http://schemas.microsoft.com/office/powerpoint/2010/main" val="433444457"/>
      </p:ext>
    </p:extLst>
  </p:cSld>
  <p:clrMapOvr>
    <a:masterClrMapping/>
  </p:clrMapOvr>
  <p:transition spd="slow">
    <p:push/>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CB58141-3A15-AAC5-16FC-CF8CF53B9B4C}"/>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7CE31926-D4D0-4B16-D1B7-DECC528D1CC1}"/>
              </a:ext>
            </a:extLst>
          </p:cNvPr>
          <p:cNvSpPr>
            <a:spLocks noGrp="1"/>
          </p:cNvSpPr>
          <p:nvPr>
            <p:ph idx="1"/>
          </p:nvPr>
        </p:nvSpPr>
        <p:spPr/>
        <p:txBody>
          <a:bodyPr/>
          <a:lstStyle/>
          <a:p>
            <a:endParaRPr lang="zh-CN" altLang="en-US"/>
          </a:p>
        </p:txBody>
      </p:sp>
      <p:pic>
        <p:nvPicPr>
          <p:cNvPr id="5" name="图片 4">
            <a:extLst>
              <a:ext uri="{FF2B5EF4-FFF2-40B4-BE49-F238E27FC236}">
                <a16:creationId xmlns:a16="http://schemas.microsoft.com/office/drawing/2014/main" id="{3DE0CCAC-BAD6-8378-D25A-B42EB037346A}"/>
              </a:ext>
            </a:extLst>
          </p:cNvPr>
          <p:cNvPicPr>
            <a:picLocks noChangeAspect="1"/>
          </p:cNvPicPr>
          <p:nvPr/>
        </p:nvPicPr>
        <p:blipFill>
          <a:blip r:embed="rId2"/>
          <a:stretch>
            <a:fillRect/>
          </a:stretch>
        </p:blipFill>
        <p:spPr>
          <a:xfrm>
            <a:off x="-63720" y="0"/>
            <a:ext cx="12255719" cy="6858000"/>
          </a:xfrm>
          <a:prstGeom prst="rect">
            <a:avLst/>
          </a:prstGeom>
        </p:spPr>
      </p:pic>
    </p:spTree>
    <p:extLst>
      <p:ext uri="{BB962C8B-B14F-4D97-AF65-F5344CB8AC3E}">
        <p14:creationId xmlns:p14="http://schemas.microsoft.com/office/powerpoint/2010/main" val="3328173354"/>
      </p:ext>
    </p:extLst>
  </p:cSld>
  <p:clrMapOvr>
    <a:masterClrMapping/>
  </p:clrMapOvr>
  <p:transition spd="slow">
    <p:push/>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BC8CC9-A21E-D1B8-33A6-68948214BF41}"/>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17FC77A7-3661-CE3C-97F8-5F73E233B575}"/>
              </a:ext>
            </a:extLst>
          </p:cNvPr>
          <p:cNvSpPr>
            <a:spLocks noGrp="1"/>
          </p:cNvSpPr>
          <p:nvPr>
            <p:ph idx="1"/>
          </p:nvPr>
        </p:nvSpPr>
        <p:spPr/>
        <p:txBody>
          <a:bodyPr/>
          <a:lstStyle/>
          <a:p>
            <a:endParaRPr lang="zh-CN" altLang="en-US"/>
          </a:p>
        </p:txBody>
      </p:sp>
      <p:pic>
        <p:nvPicPr>
          <p:cNvPr id="5" name="图片 4">
            <a:extLst>
              <a:ext uri="{FF2B5EF4-FFF2-40B4-BE49-F238E27FC236}">
                <a16:creationId xmlns:a16="http://schemas.microsoft.com/office/drawing/2014/main" id="{0E768913-E921-BBDF-D70B-EE1649594BB3}"/>
              </a:ext>
            </a:extLst>
          </p:cNvPr>
          <p:cNvPicPr>
            <a:picLocks noChangeAspect="1"/>
          </p:cNvPicPr>
          <p:nvPr/>
        </p:nvPicPr>
        <p:blipFill>
          <a:blip r:embed="rId2"/>
          <a:stretch>
            <a:fillRect/>
          </a:stretch>
        </p:blipFill>
        <p:spPr>
          <a:xfrm>
            <a:off x="-1" y="0"/>
            <a:ext cx="7118819" cy="6858000"/>
          </a:xfrm>
          <a:prstGeom prst="rect">
            <a:avLst/>
          </a:prstGeom>
        </p:spPr>
      </p:pic>
      <p:pic>
        <p:nvPicPr>
          <p:cNvPr id="7" name="图片 6">
            <a:extLst>
              <a:ext uri="{FF2B5EF4-FFF2-40B4-BE49-F238E27FC236}">
                <a16:creationId xmlns:a16="http://schemas.microsoft.com/office/drawing/2014/main" id="{B01B65C1-B5DD-E97E-0B4A-2A2114C9663C}"/>
              </a:ext>
            </a:extLst>
          </p:cNvPr>
          <p:cNvPicPr>
            <a:picLocks noChangeAspect="1"/>
          </p:cNvPicPr>
          <p:nvPr/>
        </p:nvPicPr>
        <p:blipFill>
          <a:blip r:embed="rId3"/>
          <a:stretch>
            <a:fillRect/>
          </a:stretch>
        </p:blipFill>
        <p:spPr>
          <a:xfrm>
            <a:off x="7118819" y="0"/>
            <a:ext cx="5073181" cy="6858000"/>
          </a:xfrm>
          <a:prstGeom prst="rect">
            <a:avLst/>
          </a:prstGeom>
        </p:spPr>
      </p:pic>
    </p:spTree>
    <p:extLst>
      <p:ext uri="{BB962C8B-B14F-4D97-AF65-F5344CB8AC3E}">
        <p14:creationId xmlns:p14="http://schemas.microsoft.com/office/powerpoint/2010/main" val="3528528342"/>
      </p:ext>
    </p:extLst>
  </p:cSld>
  <p:clrMapOvr>
    <a:masterClrMapping/>
  </p:clrMapOvr>
  <p:transition spd="slow">
    <p:push/>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1DC7875-F684-3D2C-840D-BFE51F92511C}"/>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3FC5B233-A057-79EB-49ED-2EA7A9D8CB6B}"/>
              </a:ext>
            </a:extLst>
          </p:cNvPr>
          <p:cNvSpPr>
            <a:spLocks noGrp="1"/>
          </p:cNvSpPr>
          <p:nvPr>
            <p:ph idx="1"/>
          </p:nvPr>
        </p:nvSpPr>
        <p:spPr/>
        <p:txBody>
          <a:bodyPr/>
          <a:lstStyle/>
          <a:p>
            <a:endParaRPr lang="zh-CN" altLang="en-US"/>
          </a:p>
        </p:txBody>
      </p:sp>
      <p:pic>
        <p:nvPicPr>
          <p:cNvPr id="5" name="图片 4">
            <a:extLst>
              <a:ext uri="{FF2B5EF4-FFF2-40B4-BE49-F238E27FC236}">
                <a16:creationId xmlns:a16="http://schemas.microsoft.com/office/drawing/2014/main" id="{5628AA11-E30B-101F-A627-01B72A00571E}"/>
              </a:ext>
            </a:extLst>
          </p:cNvPr>
          <p:cNvPicPr>
            <a:picLocks noChangeAspect="1"/>
          </p:cNvPicPr>
          <p:nvPr/>
        </p:nvPicPr>
        <p:blipFill>
          <a:blip r:embed="rId2"/>
          <a:stretch>
            <a:fillRect/>
          </a:stretch>
        </p:blipFill>
        <p:spPr>
          <a:xfrm>
            <a:off x="1" y="0"/>
            <a:ext cx="6095998" cy="6858000"/>
          </a:xfrm>
          <a:prstGeom prst="rect">
            <a:avLst/>
          </a:prstGeom>
        </p:spPr>
      </p:pic>
      <p:pic>
        <p:nvPicPr>
          <p:cNvPr id="7" name="图片 6">
            <a:extLst>
              <a:ext uri="{FF2B5EF4-FFF2-40B4-BE49-F238E27FC236}">
                <a16:creationId xmlns:a16="http://schemas.microsoft.com/office/drawing/2014/main" id="{D24BBA71-0900-4293-9043-CF8852D2A517}"/>
              </a:ext>
            </a:extLst>
          </p:cNvPr>
          <p:cNvPicPr>
            <a:picLocks noChangeAspect="1"/>
          </p:cNvPicPr>
          <p:nvPr/>
        </p:nvPicPr>
        <p:blipFill>
          <a:blip r:embed="rId3"/>
          <a:stretch>
            <a:fillRect/>
          </a:stretch>
        </p:blipFill>
        <p:spPr>
          <a:xfrm>
            <a:off x="6095999" y="0"/>
            <a:ext cx="6095999" cy="6858000"/>
          </a:xfrm>
          <a:prstGeom prst="rect">
            <a:avLst/>
          </a:prstGeom>
        </p:spPr>
      </p:pic>
    </p:spTree>
    <p:extLst>
      <p:ext uri="{BB962C8B-B14F-4D97-AF65-F5344CB8AC3E}">
        <p14:creationId xmlns:p14="http://schemas.microsoft.com/office/powerpoint/2010/main" val="3103561662"/>
      </p:ext>
    </p:extLst>
  </p:cSld>
  <p:clrMapOvr>
    <a:masterClrMapping/>
  </p:clrMapOvr>
  <p:transition spd="slow">
    <p:push/>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5E611E9-3F68-E6A8-C4F9-C9E0C22DC14A}"/>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3CAE70E0-D2F9-25C3-BE95-3F5FF4AB0F05}"/>
              </a:ext>
            </a:extLst>
          </p:cNvPr>
          <p:cNvSpPr>
            <a:spLocks noGrp="1"/>
          </p:cNvSpPr>
          <p:nvPr>
            <p:ph idx="1"/>
          </p:nvPr>
        </p:nvSpPr>
        <p:spPr/>
        <p:txBody>
          <a:bodyPr/>
          <a:lstStyle/>
          <a:p>
            <a:endParaRPr lang="zh-CN" altLang="en-US" dirty="0"/>
          </a:p>
        </p:txBody>
      </p:sp>
      <p:pic>
        <p:nvPicPr>
          <p:cNvPr id="5" name="图片 4">
            <a:extLst>
              <a:ext uri="{FF2B5EF4-FFF2-40B4-BE49-F238E27FC236}">
                <a16:creationId xmlns:a16="http://schemas.microsoft.com/office/drawing/2014/main" id="{29AE4FA0-D4B2-C44B-6BBF-2770DD5B2C0A}"/>
              </a:ext>
            </a:extLst>
          </p:cNvPr>
          <p:cNvPicPr>
            <a:picLocks noChangeAspect="1"/>
          </p:cNvPicPr>
          <p:nvPr/>
        </p:nvPicPr>
        <p:blipFill>
          <a:blip r:embed="rId2"/>
          <a:stretch>
            <a:fillRect/>
          </a:stretch>
        </p:blipFill>
        <p:spPr>
          <a:xfrm>
            <a:off x="687335" y="73643"/>
            <a:ext cx="10567764" cy="6861661"/>
          </a:xfrm>
          <a:prstGeom prst="rect">
            <a:avLst/>
          </a:prstGeom>
        </p:spPr>
      </p:pic>
    </p:spTree>
    <p:extLst>
      <p:ext uri="{BB962C8B-B14F-4D97-AF65-F5344CB8AC3E}">
        <p14:creationId xmlns:p14="http://schemas.microsoft.com/office/powerpoint/2010/main" val="262014838"/>
      </p:ext>
    </p:extLst>
  </p:cSld>
  <p:clrMapOvr>
    <a:masterClrMapping/>
  </p:clrMapOvr>
  <p:transition spd="slow">
    <p:push/>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1BE05803-DC39-6AA4-DF03-2A458C838D14}"/>
              </a:ext>
            </a:extLst>
          </p:cNvPr>
          <p:cNvPicPr>
            <a:picLocks noChangeAspect="1"/>
          </p:cNvPicPr>
          <p:nvPr/>
        </p:nvPicPr>
        <p:blipFill>
          <a:blip r:embed="rId2">
            <a:alphaModFix amt="50000"/>
          </a:blip>
          <a:srcRect r="1" b="58094"/>
          <a:stretch/>
        </p:blipFill>
        <p:spPr>
          <a:xfrm>
            <a:off x="-10857" y="0"/>
            <a:ext cx="12191980" cy="6857999"/>
          </a:xfrm>
          <a:prstGeom prst="rect">
            <a:avLst/>
          </a:prstGeom>
        </p:spPr>
      </p:pic>
      <p:sp>
        <p:nvSpPr>
          <p:cNvPr id="2" name="标题 1">
            <a:extLst>
              <a:ext uri="{FF2B5EF4-FFF2-40B4-BE49-F238E27FC236}">
                <a16:creationId xmlns:a16="http://schemas.microsoft.com/office/drawing/2014/main" id="{2F7781C7-DA2E-D872-A1BF-81E0AEAF88E8}"/>
              </a:ext>
            </a:extLst>
          </p:cNvPr>
          <p:cNvSpPr>
            <a:spLocks noGrp="1"/>
          </p:cNvSpPr>
          <p:nvPr>
            <p:ph type="title"/>
          </p:nvPr>
        </p:nvSpPr>
        <p:spPr/>
        <p:txBody>
          <a:bodyPr>
            <a:normAutofit/>
          </a:bodyPr>
          <a:lstStyle/>
          <a:p>
            <a:r>
              <a:rPr lang="en-US" altLang="zh-CN" sz="5400" dirty="0">
                <a:solidFill>
                  <a:schemeClr val="bg1"/>
                </a:solidFill>
                <a:latin typeface="黑体" panose="02010609060101010101" pitchFamily="49" charset="-122"/>
                <a:ea typeface="黑体" panose="02010609060101010101" pitchFamily="49" charset="-122"/>
              </a:rPr>
              <a:t>9.</a:t>
            </a:r>
            <a:r>
              <a:rPr lang="zh-CN" altLang="en-US" sz="5400" dirty="0">
                <a:solidFill>
                  <a:schemeClr val="bg1"/>
                </a:solidFill>
                <a:latin typeface="黑体" panose="02010609060101010101" pitchFamily="49" charset="-122"/>
                <a:ea typeface="黑体" panose="02010609060101010101" pitchFamily="49" charset="-122"/>
              </a:rPr>
              <a:t>视频辅助（</a:t>
            </a:r>
            <a:r>
              <a:rPr lang="en-US" altLang="zh-CN" sz="5400" dirty="0">
                <a:solidFill>
                  <a:schemeClr val="bg1"/>
                </a:solidFill>
                <a:latin typeface="黑体" panose="02010609060101010101" pitchFamily="49" charset="-122"/>
                <a:ea typeface="黑体" panose="02010609060101010101" pitchFamily="49" charset="-122"/>
              </a:rPr>
              <a:t>Video Support</a:t>
            </a:r>
            <a:r>
              <a:rPr lang="zh-CN" altLang="en-US" sz="5400" dirty="0">
                <a:solidFill>
                  <a:schemeClr val="bg1"/>
                </a:solidFill>
                <a:latin typeface="黑体" panose="02010609060101010101" pitchFamily="49" charset="-122"/>
                <a:ea typeface="黑体" panose="02010609060101010101" pitchFamily="49" charset="-122"/>
              </a:rPr>
              <a:t>）</a:t>
            </a:r>
          </a:p>
        </p:txBody>
      </p:sp>
      <p:sp>
        <p:nvSpPr>
          <p:cNvPr id="3" name="内容占位符 2">
            <a:extLst>
              <a:ext uri="{FF2B5EF4-FFF2-40B4-BE49-F238E27FC236}">
                <a16:creationId xmlns:a16="http://schemas.microsoft.com/office/drawing/2014/main" id="{E7600D8D-AEC6-8930-2D91-8BED497CF052}"/>
              </a:ext>
            </a:extLst>
          </p:cNvPr>
          <p:cNvSpPr>
            <a:spLocks noGrp="1"/>
          </p:cNvSpPr>
          <p:nvPr>
            <p:ph idx="1"/>
          </p:nvPr>
        </p:nvSpPr>
        <p:spPr>
          <a:xfrm>
            <a:off x="838200" y="2221509"/>
            <a:ext cx="10140737" cy="3136016"/>
          </a:xfrm>
        </p:spPr>
        <p:txBody>
          <a:bodyPr>
            <a:normAutofit/>
          </a:bodyPr>
          <a:lstStyle/>
          <a:p>
            <a:pPr indent="0" algn="just">
              <a:buNone/>
            </a:pPr>
            <a:r>
              <a:rPr lang="zh-CN" altLang="zh-CN" sz="3200" kern="100" dirty="0">
                <a:solidFill>
                  <a:schemeClr val="bg1"/>
                </a:solidFill>
                <a:effectLst/>
                <a:latin typeface="黑体" panose="02010609060101010101" pitchFamily="49" charset="-122"/>
                <a:ea typeface="黑体" panose="02010609060101010101" pitchFamily="49" charset="-122"/>
                <a:cs typeface="黑体" panose="02010609060101010101" pitchFamily="49" charset="-122"/>
              </a:rPr>
              <a:t>视频辅助技术使用原则，仅适用以下四种情况：</a:t>
            </a:r>
            <a:endParaRPr lang="zh-CN" altLang="zh-CN" sz="3200" kern="100" dirty="0">
              <a:solidFill>
                <a:schemeClr val="bg1"/>
              </a:solidFill>
              <a:effectLst/>
              <a:latin typeface="黑体" panose="02010609060101010101" pitchFamily="49" charset="-122"/>
              <a:ea typeface="黑体" panose="02010609060101010101" pitchFamily="49" charset="-122"/>
              <a:cs typeface="Times New Roman" panose="02020603050405020304" pitchFamily="18" charset="0"/>
            </a:endParaRPr>
          </a:p>
          <a:p>
            <a:pPr indent="406400" algn="just"/>
            <a:r>
              <a:rPr lang="zh-CN" altLang="zh-CN" kern="100" dirty="0">
                <a:solidFill>
                  <a:schemeClr val="bg1"/>
                </a:solidFill>
                <a:effectLst/>
                <a:latin typeface="黑体" panose="02010609060101010101" pitchFamily="49" charset="-122"/>
                <a:ea typeface="黑体" panose="02010609060101010101" pitchFamily="49" charset="-122"/>
                <a:cs typeface="黑体" panose="02010609060101010101" pitchFamily="49" charset="-122"/>
              </a:rPr>
              <a:t>（</a:t>
            </a:r>
            <a:r>
              <a:rPr lang="en-US" altLang="zh-CN" kern="100" dirty="0">
                <a:solidFill>
                  <a:schemeClr val="bg1"/>
                </a:solidFill>
                <a:effectLst/>
                <a:latin typeface="黑体" panose="02010609060101010101" pitchFamily="49" charset="-122"/>
                <a:ea typeface="黑体" panose="02010609060101010101" pitchFamily="49" charset="-122"/>
                <a:cs typeface="黑体" panose="02010609060101010101" pitchFamily="49" charset="-122"/>
              </a:rPr>
              <a:t>1</a:t>
            </a:r>
            <a:r>
              <a:rPr lang="zh-CN" altLang="zh-CN" kern="100" dirty="0">
                <a:solidFill>
                  <a:schemeClr val="bg1"/>
                </a:solidFill>
                <a:effectLst/>
                <a:latin typeface="黑体" panose="02010609060101010101" pitchFamily="49" charset="-122"/>
                <a:ea typeface="黑体" panose="02010609060101010101" pitchFamily="49" charset="-122"/>
                <a:cs typeface="黑体" panose="02010609060101010101" pitchFamily="49" charset="-122"/>
              </a:rPr>
              <a:t>）进球</a:t>
            </a:r>
            <a:r>
              <a:rPr lang="en-US" altLang="zh-CN" kern="100" dirty="0">
                <a:solidFill>
                  <a:schemeClr val="bg1"/>
                </a:solidFill>
                <a:effectLst/>
                <a:latin typeface="黑体" panose="02010609060101010101" pitchFamily="49" charset="-122"/>
                <a:ea typeface="黑体" panose="02010609060101010101" pitchFamily="49" charset="-122"/>
                <a:cs typeface="黑体" panose="02010609060101010101" pitchFamily="49" charset="-122"/>
              </a:rPr>
              <a:t>/</a:t>
            </a:r>
            <a:r>
              <a:rPr lang="zh-CN" altLang="zh-CN" kern="100" dirty="0">
                <a:solidFill>
                  <a:schemeClr val="bg1"/>
                </a:solidFill>
                <a:effectLst/>
                <a:latin typeface="黑体" panose="02010609060101010101" pitchFamily="49" charset="-122"/>
                <a:ea typeface="黑体" panose="02010609060101010101" pitchFamily="49" charset="-122"/>
                <a:cs typeface="黑体" panose="02010609060101010101" pitchFamily="49" charset="-122"/>
              </a:rPr>
              <a:t>未进球</a:t>
            </a:r>
            <a:endParaRPr lang="zh-CN" altLang="zh-CN" kern="100" dirty="0">
              <a:solidFill>
                <a:schemeClr val="bg1"/>
              </a:solidFill>
              <a:effectLst/>
              <a:latin typeface="黑体" panose="02010609060101010101" pitchFamily="49" charset="-122"/>
              <a:ea typeface="黑体" panose="02010609060101010101" pitchFamily="49" charset="-122"/>
              <a:cs typeface="Times New Roman" panose="02020603050405020304" pitchFamily="18" charset="0"/>
            </a:endParaRPr>
          </a:p>
          <a:p>
            <a:pPr indent="406400" algn="just"/>
            <a:r>
              <a:rPr lang="zh-CN" altLang="zh-CN" kern="100" dirty="0">
                <a:solidFill>
                  <a:schemeClr val="bg1"/>
                </a:solidFill>
                <a:effectLst/>
                <a:latin typeface="黑体" panose="02010609060101010101" pitchFamily="49" charset="-122"/>
                <a:ea typeface="黑体" panose="02010609060101010101" pitchFamily="49" charset="-122"/>
                <a:cs typeface="黑体" panose="02010609060101010101" pitchFamily="49" charset="-122"/>
              </a:rPr>
              <a:t>（</a:t>
            </a:r>
            <a:r>
              <a:rPr lang="en-US" altLang="zh-CN" kern="100" dirty="0">
                <a:solidFill>
                  <a:schemeClr val="bg1"/>
                </a:solidFill>
                <a:effectLst/>
                <a:latin typeface="黑体" panose="02010609060101010101" pitchFamily="49" charset="-122"/>
                <a:ea typeface="黑体" panose="02010609060101010101" pitchFamily="49" charset="-122"/>
                <a:cs typeface="黑体" panose="02010609060101010101" pitchFamily="49" charset="-122"/>
              </a:rPr>
              <a:t>2</a:t>
            </a:r>
            <a:r>
              <a:rPr lang="zh-CN" altLang="zh-CN" kern="100" dirty="0">
                <a:solidFill>
                  <a:schemeClr val="bg1"/>
                </a:solidFill>
                <a:effectLst/>
                <a:latin typeface="黑体" panose="02010609060101010101" pitchFamily="49" charset="-122"/>
                <a:ea typeface="黑体" panose="02010609060101010101" pitchFamily="49" charset="-122"/>
                <a:cs typeface="黑体" panose="02010609060101010101" pitchFamily="49" charset="-122"/>
              </a:rPr>
              <a:t>）罚球点球</a:t>
            </a:r>
            <a:r>
              <a:rPr lang="en-US" altLang="zh-CN" kern="100" dirty="0">
                <a:solidFill>
                  <a:schemeClr val="bg1"/>
                </a:solidFill>
                <a:effectLst/>
                <a:latin typeface="黑体" panose="02010609060101010101" pitchFamily="49" charset="-122"/>
                <a:ea typeface="黑体" panose="02010609060101010101" pitchFamily="49" charset="-122"/>
                <a:cs typeface="黑体" panose="02010609060101010101" pitchFamily="49" charset="-122"/>
              </a:rPr>
              <a:t>/</a:t>
            </a:r>
            <a:r>
              <a:rPr lang="zh-CN" altLang="zh-CN" kern="100" dirty="0">
                <a:solidFill>
                  <a:schemeClr val="bg1"/>
                </a:solidFill>
                <a:effectLst/>
                <a:latin typeface="黑体" panose="02010609060101010101" pitchFamily="49" charset="-122"/>
                <a:ea typeface="黑体" panose="02010609060101010101" pitchFamily="49" charset="-122"/>
                <a:cs typeface="黑体" panose="02010609060101010101" pitchFamily="49" charset="-122"/>
              </a:rPr>
              <a:t>不是罚球点球</a:t>
            </a:r>
            <a:endParaRPr lang="zh-CN" altLang="zh-CN" kern="100" dirty="0">
              <a:solidFill>
                <a:schemeClr val="bg1"/>
              </a:solidFill>
              <a:effectLst/>
              <a:latin typeface="黑体" panose="02010609060101010101" pitchFamily="49" charset="-122"/>
              <a:ea typeface="黑体" panose="02010609060101010101" pitchFamily="49" charset="-122"/>
              <a:cs typeface="Times New Roman" panose="02020603050405020304" pitchFamily="18" charset="0"/>
            </a:endParaRPr>
          </a:p>
          <a:p>
            <a:pPr indent="406400" algn="just"/>
            <a:r>
              <a:rPr lang="zh-CN" altLang="zh-CN" kern="100" dirty="0">
                <a:solidFill>
                  <a:schemeClr val="bg1"/>
                </a:solidFill>
                <a:effectLst/>
                <a:latin typeface="黑体" panose="02010609060101010101" pitchFamily="49" charset="-122"/>
                <a:ea typeface="黑体" panose="02010609060101010101" pitchFamily="49" charset="-122"/>
                <a:cs typeface="黑体" panose="02010609060101010101" pitchFamily="49" charset="-122"/>
              </a:rPr>
              <a:t>（</a:t>
            </a:r>
            <a:r>
              <a:rPr lang="en-US" altLang="zh-CN" kern="100" dirty="0">
                <a:solidFill>
                  <a:schemeClr val="bg1"/>
                </a:solidFill>
                <a:effectLst/>
                <a:latin typeface="黑体" panose="02010609060101010101" pitchFamily="49" charset="-122"/>
                <a:ea typeface="黑体" panose="02010609060101010101" pitchFamily="49" charset="-122"/>
                <a:cs typeface="黑体" panose="02010609060101010101" pitchFamily="49" charset="-122"/>
              </a:rPr>
              <a:t>3</a:t>
            </a:r>
            <a:r>
              <a:rPr lang="zh-CN" altLang="zh-CN" kern="100" dirty="0">
                <a:solidFill>
                  <a:schemeClr val="bg1"/>
                </a:solidFill>
                <a:effectLst/>
                <a:latin typeface="黑体" panose="02010609060101010101" pitchFamily="49" charset="-122"/>
                <a:ea typeface="黑体" panose="02010609060101010101" pitchFamily="49" charset="-122"/>
                <a:cs typeface="黑体" panose="02010609060101010101" pitchFamily="49" charset="-122"/>
              </a:rPr>
              <a:t>）直接红牌</a:t>
            </a:r>
            <a:endParaRPr lang="zh-CN" altLang="zh-CN" kern="100" dirty="0">
              <a:solidFill>
                <a:schemeClr val="bg1"/>
              </a:solidFill>
              <a:effectLst/>
              <a:latin typeface="黑体" panose="02010609060101010101" pitchFamily="49" charset="-122"/>
              <a:ea typeface="黑体" panose="02010609060101010101" pitchFamily="49" charset="-122"/>
              <a:cs typeface="Times New Roman" panose="02020603050405020304" pitchFamily="18" charset="0"/>
            </a:endParaRPr>
          </a:p>
          <a:p>
            <a:pPr indent="406400" algn="just"/>
            <a:r>
              <a:rPr lang="zh-CN" altLang="zh-CN" kern="100" dirty="0">
                <a:solidFill>
                  <a:schemeClr val="bg1"/>
                </a:solidFill>
                <a:effectLst/>
                <a:latin typeface="黑体" panose="02010609060101010101" pitchFamily="49" charset="-122"/>
                <a:ea typeface="黑体" panose="02010609060101010101" pitchFamily="49" charset="-122"/>
                <a:cs typeface="黑体" panose="02010609060101010101" pitchFamily="49" charset="-122"/>
              </a:rPr>
              <a:t>（</a:t>
            </a:r>
            <a:r>
              <a:rPr lang="en-US" altLang="zh-CN" kern="100" dirty="0">
                <a:solidFill>
                  <a:schemeClr val="bg1"/>
                </a:solidFill>
                <a:effectLst/>
                <a:latin typeface="黑体" panose="02010609060101010101" pitchFamily="49" charset="-122"/>
                <a:ea typeface="黑体" panose="02010609060101010101" pitchFamily="49" charset="-122"/>
                <a:cs typeface="黑体" panose="02010609060101010101" pitchFamily="49" charset="-122"/>
              </a:rPr>
              <a:t>4</a:t>
            </a:r>
            <a:r>
              <a:rPr lang="zh-CN" altLang="zh-CN" kern="100" dirty="0">
                <a:solidFill>
                  <a:schemeClr val="bg1"/>
                </a:solidFill>
                <a:effectLst/>
                <a:latin typeface="黑体" panose="02010609060101010101" pitchFamily="49" charset="-122"/>
                <a:ea typeface="黑体" panose="02010609060101010101" pitchFamily="49" charset="-122"/>
                <a:cs typeface="黑体" panose="02010609060101010101" pitchFamily="49" charset="-122"/>
              </a:rPr>
              <a:t>）纪律处罚对象错误</a:t>
            </a:r>
            <a:endParaRPr lang="zh-CN" altLang="zh-CN" kern="100" dirty="0">
              <a:solidFill>
                <a:schemeClr val="bg1"/>
              </a:solidFill>
              <a:effectLst/>
              <a:latin typeface="黑体" panose="02010609060101010101" pitchFamily="49" charset="-122"/>
              <a:ea typeface="黑体" panose="02010609060101010101" pitchFamily="49" charset="-122"/>
              <a:cs typeface="Times New Roman" panose="02020603050405020304" pitchFamily="18" charset="0"/>
            </a:endParaRPr>
          </a:p>
          <a:p>
            <a:endParaRPr lang="zh-CN" altLang="en-US" dirty="0"/>
          </a:p>
        </p:txBody>
      </p:sp>
      <p:sp>
        <p:nvSpPr>
          <p:cNvPr id="5" name="内容占位符 2">
            <a:extLst>
              <a:ext uri="{FF2B5EF4-FFF2-40B4-BE49-F238E27FC236}">
                <a16:creationId xmlns:a16="http://schemas.microsoft.com/office/drawing/2014/main" id="{0BC06796-CF25-C1F8-BEC7-A1C680C64145}"/>
              </a:ext>
            </a:extLst>
          </p:cNvPr>
          <p:cNvSpPr txBox="1">
            <a:spLocks/>
          </p:cNvSpPr>
          <p:nvPr/>
        </p:nvSpPr>
        <p:spPr>
          <a:xfrm>
            <a:off x="1672820" y="2221509"/>
            <a:ext cx="8011228" cy="28168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720000" algn="just">
              <a:buFont typeface="Arial" panose="020B0604020202020204" pitchFamily="34" charset="0"/>
              <a:buNone/>
            </a:pPr>
            <a:r>
              <a:rPr lang="zh-CN" altLang="zh-CN" kern="100" dirty="0">
                <a:solidFill>
                  <a:schemeClr val="bg1"/>
                </a:solidFill>
                <a:latin typeface="黑体" panose="02010609060101010101" pitchFamily="49" charset="-122"/>
                <a:ea typeface="黑体" panose="02010609060101010101" pitchFamily="49" charset="-122"/>
                <a:cs typeface="黑体" panose="02010609060101010101" pitchFamily="49" charset="-122"/>
              </a:rPr>
              <a:t>使用方法：主教练（或在主教练缺席的情况下，另一制定球队官员）对上述情况的判罚有异议，可向裁判员提出挑战，裁判员将使用视频辅助进行判断。如挑战成功裁判员将更改初始判罚，如挑战失败则代表裁判员初始判罚正确。</a:t>
            </a:r>
            <a:r>
              <a:rPr lang="zh-CN" altLang="zh-CN" u="sng" kern="100" dirty="0">
                <a:solidFill>
                  <a:schemeClr val="bg1"/>
                </a:solidFill>
                <a:latin typeface="黑体" panose="02010609060101010101" pitchFamily="49" charset="-122"/>
                <a:ea typeface="黑体" panose="02010609060101010101" pitchFamily="49" charset="-122"/>
                <a:cs typeface="黑体" panose="02010609060101010101" pitchFamily="49" charset="-122"/>
              </a:rPr>
              <a:t>裁判员不得主动使用视频辅助技术。</a:t>
            </a:r>
            <a:endParaRPr lang="zh-CN" altLang="zh-CN" kern="100" dirty="0">
              <a:solidFill>
                <a:schemeClr val="bg1"/>
              </a:solidFill>
              <a:latin typeface="黑体" panose="02010609060101010101" pitchFamily="49" charset="-122"/>
              <a:ea typeface="黑体" panose="02010609060101010101" pitchFamily="49" charset="-122"/>
              <a:cs typeface="Times New Roman" panose="02020603050405020304" pitchFamily="18" charset="0"/>
            </a:endParaRPr>
          </a:p>
          <a:p>
            <a:endParaRPr lang="zh-CN" altLang="en-US" dirty="0"/>
          </a:p>
        </p:txBody>
      </p:sp>
      <p:sp>
        <p:nvSpPr>
          <p:cNvPr id="6" name="内容占位符 2">
            <a:extLst>
              <a:ext uri="{FF2B5EF4-FFF2-40B4-BE49-F238E27FC236}">
                <a16:creationId xmlns:a16="http://schemas.microsoft.com/office/drawing/2014/main" id="{98D92BD9-8A0C-7DF4-3124-4A404B1A1D84}"/>
              </a:ext>
            </a:extLst>
          </p:cNvPr>
          <p:cNvSpPr txBox="1">
            <a:spLocks/>
          </p:cNvSpPr>
          <p:nvPr/>
        </p:nvSpPr>
        <p:spPr>
          <a:xfrm>
            <a:off x="878346" y="2868771"/>
            <a:ext cx="10413574" cy="18136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zh-CN" sz="3200" u="sng" kern="100" dirty="0">
                <a:solidFill>
                  <a:srgbClr val="FF0000"/>
                </a:solidFill>
                <a:latin typeface="黑体" panose="02010609060101010101" pitchFamily="49" charset="-122"/>
                <a:ea typeface="黑体" panose="02010609060101010101" pitchFamily="49" charset="-122"/>
                <a:cs typeface="黑体" panose="02010609060101010101" pitchFamily="49" charset="-122"/>
              </a:rPr>
              <a:t>此外每队的成挑战次数没有限制，但每个半场每队有一次失败挑战的机会。上半场未使用的挑战不能带到下半场。</a:t>
            </a:r>
            <a:endParaRPr lang="zh-CN" altLang="zh-CN" sz="3200" kern="100" dirty="0">
              <a:solidFill>
                <a:srgbClr val="FF0000"/>
              </a:solidFill>
              <a:latin typeface="黑体" panose="02010609060101010101" pitchFamily="49" charset="-122"/>
              <a:ea typeface="黑体" panose="02010609060101010101" pitchFamily="49" charset="-122"/>
              <a:cs typeface="Times New Roman" panose="02020603050405020304" pitchFamily="18" charset="0"/>
            </a:endParaRPr>
          </a:p>
          <a:p>
            <a:endParaRPr lang="zh-CN" altLang="en-US" dirty="0"/>
          </a:p>
        </p:txBody>
      </p:sp>
    </p:spTree>
    <p:extLst>
      <p:ext uri="{BB962C8B-B14F-4D97-AF65-F5344CB8AC3E}">
        <p14:creationId xmlns:p14="http://schemas.microsoft.com/office/powerpoint/2010/main" val="167747017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xit" presetSubtype="4" fill="hold" nodeType="clickEffect">
                                  <p:stCondLst>
                                    <p:cond delay="0"/>
                                  </p:stCondLst>
                                  <p:childTnLst>
                                    <p:anim calcmode="lin" valueType="num">
                                      <p:cBhvr additive="base">
                                        <p:cTn id="28" dur="500"/>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9" dur="500"/>
                                        <p:tgtEl>
                                          <p:spTgt spid="3">
                                            <p:txEl>
                                              <p:pRg st="0" end="0"/>
                                            </p:txEl>
                                          </p:spTgt>
                                        </p:tgtEl>
                                        <p:attrNameLst>
                                          <p:attrName>ppt_y</p:attrName>
                                        </p:attrNameLst>
                                      </p:cBhvr>
                                      <p:tavLst>
                                        <p:tav tm="0">
                                          <p:val>
                                            <p:strVal val="ppt_y"/>
                                          </p:val>
                                        </p:tav>
                                        <p:tav tm="100000">
                                          <p:val>
                                            <p:strVal val="1+ppt_h/2"/>
                                          </p:val>
                                        </p:tav>
                                      </p:tavLst>
                                    </p:anim>
                                    <p:set>
                                      <p:cBhvr>
                                        <p:cTn id="30" dur="1" fill="hold">
                                          <p:stCondLst>
                                            <p:cond delay="499"/>
                                          </p:stCondLst>
                                        </p:cTn>
                                        <p:tgtEl>
                                          <p:spTgt spid="3">
                                            <p:txEl>
                                              <p:pRg st="0" end="0"/>
                                            </p:txEl>
                                          </p:spTgt>
                                        </p:tgtEl>
                                        <p:attrNameLst>
                                          <p:attrName>style.visibility</p:attrName>
                                        </p:attrNameLst>
                                      </p:cBhvr>
                                      <p:to>
                                        <p:strVal val="hidden"/>
                                      </p:to>
                                    </p:set>
                                  </p:childTnLst>
                                </p:cTn>
                              </p:par>
                              <p:par>
                                <p:cTn id="31" presetID="2" presetClass="exit" presetSubtype="4" fill="hold" nodeType="withEffect">
                                  <p:stCondLst>
                                    <p:cond delay="0"/>
                                  </p:stCondLst>
                                  <p:childTnLst>
                                    <p:anim calcmode="lin" valueType="num">
                                      <p:cBhvr additive="base">
                                        <p:cTn id="32" dur="500"/>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3" dur="500"/>
                                        <p:tgtEl>
                                          <p:spTgt spid="3">
                                            <p:txEl>
                                              <p:pRg st="1" end="1"/>
                                            </p:txEl>
                                          </p:spTgt>
                                        </p:tgtEl>
                                        <p:attrNameLst>
                                          <p:attrName>ppt_y</p:attrName>
                                        </p:attrNameLst>
                                      </p:cBhvr>
                                      <p:tavLst>
                                        <p:tav tm="0">
                                          <p:val>
                                            <p:strVal val="ppt_y"/>
                                          </p:val>
                                        </p:tav>
                                        <p:tav tm="100000">
                                          <p:val>
                                            <p:strVal val="1+ppt_h/2"/>
                                          </p:val>
                                        </p:tav>
                                      </p:tavLst>
                                    </p:anim>
                                    <p:set>
                                      <p:cBhvr>
                                        <p:cTn id="34" dur="1" fill="hold">
                                          <p:stCondLst>
                                            <p:cond delay="499"/>
                                          </p:stCondLst>
                                        </p:cTn>
                                        <p:tgtEl>
                                          <p:spTgt spid="3">
                                            <p:txEl>
                                              <p:pRg st="1" end="1"/>
                                            </p:txEl>
                                          </p:spTgt>
                                        </p:tgtEl>
                                        <p:attrNameLst>
                                          <p:attrName>style.visibility</p:attrName>
                                        </p:attrNameLst>
                                      </p:cBhvr>
                                      <p:to>
                                        <p:strVal val="hidden"/>
                                      </p:to>
                                    </p:set>
                                  </p:childTnLst>
                                </p:cTn>
                              </p:par>
                              <p:par>
                                <p:cTn id="35" presetID="2" presetClass="exit" presetSubtype="4" fill="hold" nodeType="withEffect">
                                  <p:stCondLst>
                                    <p:cond delay="0"/>
                                  </p:stCondLst>
                                  <p:childTnLst>
                                    <p:anim calcmode="lin" valueType="num">
                                      <p:cBhvr additive="base">
                                        <p:cTn id="36" dur="500"/>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7" dur="500"/>
                                        <p:tgtEl>
                                          <p:spTgt spid="3">
                                            <p:txEl>
                                              <p:pRg st="2" end="2"/>
                                            </p:txEl>
                                          </p:spTgt>
                                        </p:tgtEl>
                                        <p:attrNameLst>
                                          <p:attrName>ppt_y</p:attrName>
                                        </p:attrNameLst>
                                      </p:cBhvr>
                                      <p:tavLst>
                                        <p:tav tm="0">
                                          <p:val>
                                            <p:strVal val="ppt_y"/>
                                          </p:val>
                                        </p:tav>
                                        <p:tav tm="100000">
                                          <p:val>
                                            <p:strVal val="1+ppt_h/2"/>
                                          </p:val>
                                        </p:tav>
                                      </p:tavLst>
                                    </p:anim>
                                    <p:set>
                                      <p:cBhvr>
                                        <p:cTn id="38" dur="1" fill="hold">
                                          <p:stCondLst>
                                            <p:cond delay="499"/>
                                          </p:stCondLst>
                                        </p:cTn>
                                        <p:tgtEl>
                                          <p:spTgt spid="3">
                                            <p:txEl>
                                              <p:pRg st="2" end="2"/>
                                            </p:txEl>
                                          </p:spTgt>
                                        </p:tgtEl>
                                        <p:attrNameLst>
                                          <p:attrName>style.visibility</p:attrName>
                                        </p:attrNameLst>
                                      </p:cBhvr>
                                      <p:to>
                                        <p:strVal val="hidden"/>
                                      </p:to>
                                    </p:set>
                                  </p:childTnLst>
                                </p:cTn>
                              </p:par>
                              <p:par>
                                <p:cTn id="39" presetID="2" presetClass="exit" presetSubtype="4" fill="hold" nodeType="withEffect">
                                  <p:stCondLst>
                                    <p:cond delay="0"/>
                                  </p:stCondLst>
                                  <p:childTnLst>
                                    <p:anim calcmode="lin" valueType="num">
                                      <p:cBhvr additive="base">
                                        <p:cTn id="40" dur="500"/>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1" dur="500"/>
                                        <p:tgtEl>
                                          <p:spTgt spid="3">
                                            <p:txEl>
                                              <p:pRg st="3" end="3"/>
                                            </p:txEl>
                                          </p:spTgt>
                                        </p:tgtEl>
                                        <p:attrNameLst>
                                          <p:attrName>ppt_y</p:attrName>
                                        </p:attrNameLst>
                                      </p:cBhvr>
                                      <p:tavLst>
                                        <p:tav tm="0">
                                          <p:val>
                                            <p:strVal val="ppt_y"/>
                                          </p:val>
                                        </p:tav>
                                        <p:tav tm="100000">
                                          <p:val>
                                            <p:strVal val="1+ppt_h/2"/>
                                          </p:val>
                                        </p:tav>
                                      </p:tavLst>
                                    </p:anim>
                                    <p:set>
                                      <p:cBhvr>
                                        <p:cTn id="42" dur="1" fill="hold">
                                          <p:stCondLst>
                                            <p:cond delay="499"/>
                                          </p:stCondLst>
                                        </p:cTn>
                                        <p:tgtEl>
                                          <p:spTgt spid="3">
                                            <p:txEl>
                                              <p:pRg st="3" end="3"/>
                                            </p:txEl>
                                          </p:spTgt>
                                        </p:tgtEl>
                                        <p:attrNameLst>
                                          <p:attrName>style.visibility</p:attrName>
                                        </p:attrNameLst>
                                      </p:cBhvr>
                                      <p:to>
                                        <p:strVal val="hidden"/>
                                      </p:to>
                                    </p:set>
                                  </p:childTnLst>
                                </p:cTn>
                              </p:par>
                              <p:par>
                                <p:cTn id="43" presetID="2" presetClass="exit" presetSubtype="4" fill="hold" nodeType="withEffect">
                                  <p:stCondLst>
                                    <p:cond delay="0"/>
                                  </p:stCondLst>
                                  <p:childTnLst>
                                    <p:anim calcmode="lin" valueType="num">
                                      <p:cBhvr additive="base">
                                        <p:cTn id="44" dur="500"/>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5" dur="500"/>
                                        <p:tgtEl>
                                          <p:spTgt spid="3">
                                            <p:txEl>
                                              <p:pRg st="4" end="4"/>
                                            </p:txEl>
                                          </p:spTgt>
                                        </p:tgtEl>
                                        <p:attrNameLst>
                                          <p:attrName>ppt_y</p:attrName>
                                        </p:attrNameLst>
                                      </p:cBhvr>
                                      <p:tavLst>
                                        <p:tav tm="0">
                                          <p:val>
                                            <p:strVal val="ppt_y"/>
                                          </p:val>
                                        </p:tav>
                                        <p:tav tm="100000">
                                          <p:val>
                                            <p:strVal val="1+ppt_h/2"/>
                                          </p:val>
                                        </p:tav>
                                      </p:tavLst>
                                    </p:anim>
                                    <p:set>
                                      <p:cBhvr>
                                        <p:cTn id="46" dur="1" fill="hold">
                                          <p:stCondLst>
                                            <p:cond delay="499"/>
                                          </p:stCondLst>
                                        </p:cTn>
                                        <p:tgtEl>
                                          <p:spTgt spid="3">
                                            <p:txEl>
                                              <p:pRg st="4" end="4"/>
                                            </p:txEl>
                                          </p:spTgt>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5"/>
                                        </p:tgtEl>
                                        <p:attrNameLst>
                                          <p:attrName>style.visibility</p:attrName>
                                        </p:attrNameLst>
                                      </p:cBhvr>
                                      <p:to>
                                        <p:strVal val="visible"/>
                                      </p:to>
                                    </p:set>
                                    <p:anim calcmode="lin" valueType="num">
                                      <p:cBhvr additive="base">
                                        <p:cTn id="51" dur="500" fill="hold"/>
                                        <p:tgtEl>
                                          <p:spTgt spid="5"/>
                                        </p:tgtEl>
                                        <p:attrNameLst>
                                          <p:attrName>ppt_x</p:attrName>
                                        </p:attrNameLst>
                                      </p:cBhvr>
                                      <p:tavLst>
                                        <p:tav tm="0">
                                          <p:val>
                                            <p:strVal val="#ppt_x"/>
                                          </p:val>
                                        </p:tav>
                                        <p:tav tm="100000">
                                          <p:val>
                                            <p:strVal val="#ppt_x"/>
                                          </p:val>
                                        </p:tav>
                                      </p:tavLst>
                                    </p:anim>
                                    <p:anim calcmode="lin" valueType="num">
                                      <p:cBhvr additive="base">
                                        <p:cTn id="5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xit" presetSubtype="4" fill="hold" grpId="1" nodeType="clickEffect">
                                  <p:stCondLst>
                                    <p:cond delay="0"/>
                                  </p:stCondLst>
                                  <p:childTnLst>
                                    <p:anim calcmode="lin" valueType="num">
                                      <p:cBhvr additive="base">
                                        <p:cTn id="56" dur="500"/>
                                        <p:tgtEl>
                                          <p:spTgt spid="5"/>
                                        </p:tgtEl>
                                        <p:attrNameLst>
                                          <p:attrName>ppt_x</p:attrName>
                                        </p:attrNameLst>
                                      </p:cBhvr>
                                      <p:tavLst>
                                        <p:tav tm="0">
                                          <p:val>
                                            <p:strVal val="ppt_x"/>
                                          </p:val>
                                        </p:tav>
                                        <p:tav tm="100000">
                                          <p:val>
                                            <p:strVal val="ppt_x"/>
                                          </p:val>
                                        </p:tav>
                                      </p:tavLst>
                                    </p:anim>
                                    <p:anim calcmode="lin" valueType="num">
                                      <p:cBhvr additive="base">
                                        <p:cTn id="57" dur="500"/>
                                        <p:tgtEl>
                                          <p:spTgt spid="5"/>
                                        </p:tgtEl>
                                        <p:attrNameLst>
                                          <p:attrName>ppt_y</p:attrName>
                                        </p:attrNameLst>
                                      </p:cBhvr>
                                      <p:tavLst>
                                        <p:tav tm="0">
                                          <p:val>
                                            <p:strVal val="ppt_y"/>
                                          </p:val>
                                        </p:tav>
                                        <p:tav tm="100000">
                                          <p:val>
                                            <p:strVal val="1+ppt_h/2"/>
                                          </p:val>
                                        </p:tav>
                                      </p:tavLst>
                                    </p:anim>
                                    <p:set>
                                      <p:cBhvr>
                                        <p:cTn id="58" dur="1" fill="hold">
                                          <p:stCondLst>
                                            <p:cond delay="499"/>
                                          </p:stCondLst>
                                        </p:cTn>
                                        <p:tgtEl>
                                          <p:spTgt spid="5"/>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6">
                                            <p:txEl>
                                              <p:pRg st="0" end="0"/>
                                            </p:txEl>
                                          </p:spTgt>
                                        </p:tgtEl>
                                        <p:attrNameLst>
                                          <p:attrName>style.visibility</p:attrName>
                                        </p:attrNameLst>
                                      </p:cBhvr>
                                      <p:to>
                                        <p:strVal val="visible"/>
                                      </p:to>
                                    </p:set>
                                    <p:anim calcmode="lin" valueType="num">
                                      <p:cBhvr additive="base">
                                        <p:cTn id="6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
            <a:ext cx="12192000" cy="6402581"/>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12088DD-B1AD-40E0-8B86-1D87A2CCD9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63054" y="-2653923"/>
            <a:ext cx="6858001" cy="12165846"/>
          </a:xfrm>
          <a:prstGeom prst="rect">
            <a:avLst/>
          </a:prstGeom>
          <a:gradFill>
            <a:gsLst>
              <a:gs pos="13000">
                <a:schemeClr val="accent1">
                  <a:lumMod val="50000"/>
                  <a:alpha val="0"/>
                </a:schemeClr>
              </a:gs>
              <a:gs pos="99000">
                <a:srgbClr val="000000">
                  <a:alpha val="2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94763" y="0"/>
            <a:ext cx="6096001" cy="6858000"/>
          </a:xfrm>
          <a:prstGeom prst="rect">
            <a:avLst/>
          </a:prstGeom>
          <a:gradFill>
            <a:gsLst>
              <a:gs pos="13000">
                <a:schemeClr val="accent1">
                  <a:lumMod val="50000"/>
                  <a:alpha val="0"/>
                </a:schemeClr>
              </a:gs>
              <a:gs pos="99000">
                <a:schemeClr val="accent1">
                  <a:lumMod val="75000"/>
                  <a:alpha val="50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0C395952-4E26-45A2-8756-2ADFD6E53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3"/>
            <a:ext cx="12182871" cy="6871922"/>
          </a:xfrm>
          <a:prstGeom prst="rect">
            <a:avLst/>
          </a:prstGeom>
          <a:gradFill>
            <a:gsLst>
              <a:gs pos="13000">
                <a:srgbClr val="000000">
                  <a:alpha val="35000"/>
                </a:srgbClr>
              </a:gs>
              <a:gs pos="99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4734BADF-9461-4621-B112-2D7BABEA7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713" y="4049"/>
            <a:ext cx="10216576" cy="4729040"/>
          </a:xfrm>
          <a:custGeom>
            <a:avLst/>
            <a:gdLst>
              <a:gd name="connsiteX0" fmla="*/ 0 w 10216576"/>
              <a:gd name="connsiteY0" fmla="*/ 0 h 4729040"/>
              <a:gd name="connsiteX1" fmla="*/ 10216576 w 10216576"/>
              <a:gd name="connsiteY1" fmla="*/ 0 h 4729040"/>
              <a:gd name="connsiteX2" fmla="*/ 10210268 w 10216576"/>
              <a:gd name="connsiteY2" fmla="*/ 124944 h 4729040"/>
              <a:gd name="connsiteX3" fmla="*/ 5108288 w 10216576"/>
              <a:gd name="connsiteY3" fmla="*/ 4729040 h 4729040"/>
              <a:gd name="connsiteX4" fmla="*/ 6309 w 10216576"/>
              <a:gd name="connsiteY4" fmla="*/ 124944 h 472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576" h="4729040">
                <a:moveTo>
                  <a:pt x="0" y="0"/>
                </a:moveTo>
                <a:lnTo>
                  <a:pt x="10216576" y="0"/>
                </a:lnTo>
                <a:lnTo>
                  <a:pt x="10210268" y="124944"/>
                </a:lnTo>
                <a:cubicBezTo>
                  <a:pt x="9947637" y="2710997"/>
                  <a:pt x="7763635" y="4729040"/>
                  <a:pt x="5108288" y="4729040"/>
                </a:cubicBezTo>
                <a:cubicBezTo>
                  <a:pt x="2452942" y="4729040"/>
                  <a:pt x="268937" y="2710997"/>
                  <a:pt x="6309" y="124944"/>
                </a:cubicBezTo>
                <a:close/>
              </a:path>
            </a:pathLst>
          </a:custGeom>
          <a:gradFill>
            <a:gsLst>
              <a:gs pos="7000">
                <a:schemeClr val="accent1">
                  <a:lumMod val="50000"/>
                  <a:alpha val="4000"/>
                </a:schemeClr>
              </a:gs>
              <a:gs pos="99000">
                <a:schemeClr val="accent1">
                  <a:alpha val="24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标题 3">
            <a:extLst>
              <a:ext uri="{FF2B5EF4-FFF2-40B4-BE49-F238E27FC236}">
                <a16:creationId xmlns:a16="http://schemas.microsoft.com/office/drawing/2014/main" id="{5B564921-A216-5BE4-BAAC-7F84C19A0234}"/>
              </a:ext>
            </a:extLst>
          </p:cNvPr>
          <p:cNvSpPr>
            <a:spLocks noGrp="1"/>
          </p:cNvSpPr>
          <p:nvPr>
            <p:ph type="ctrTitle"/>
          </p:nvPr>
        </p:nvSpPr>
        <p:spPr>
          <a:xfrm>
            <a:off x="2026693" y="1030406"/>
            <a:ext cx="8147713" cy="3081242"/>
          </a:xfrm>
        </p:spPr>
        <p:txBody>
          <a:bodyPr anchor="ctr">
            <a:normAutofit/>
          </a:bodyPr>
          <a:lstStyle/>
          <a:p>
            <a:r>
              <a:rPr lang="zh-CN" altLang="en-US" sz="8000" dirty="0">
                <a:solidFill>
                  <a:srgbClr val="FFFFFF"/>
                </a:solidFill>
                <a:latin typeface="黑体" panose="02010609060101010101" pitchFamily="49" charset="-122"/>
                <a:ea typeface="黑体" panose="02010609060101010101" pitchFamily="49" charset="-122"/>
              </a:rPr>
              <a:t>提问？</a:t>
            </a:r>
          </a:p>
        </p:txBody>
      </p:sp>
      <p:sp>
        <p:nvSpPr>
          <p:cNvPr id="5" name="副标题 4">
            <a:extLst>
              <a:ext uri="{FF2B5EF4-FFF2-40B4-BE49-F238E27FC236}">
                <a16:creationId xmlns:a16="http://schemas.microsoft.com/office/drawing/2014/main" id="{D5956BA7-EF88-6F6A-F546-5557720CDC0F}"/>
              </a:ext>
            </a:extLst>
          </p:cNvPr>
          <p:cNvSpPr>
            <a:spLocks noGrp="1"/>
          </p:cNvSpPr>
          <p:nvPr>
            <p:ph type="subTitle" idx="1"/>
          </p:nvPr>
        </p:nvSpPr>
        <p:spPr>
          <a:xfrm>
            <a:off x="1559943" y="5171093"/>
            <a:ext cx="9078628" cy="860620"/>
          </a:xfrm>
        </p:spPr>
        <p:txBody>
          <a:bodyPr anchor="ctr">
            <a:normAutofit/>
          </a:bodyPr>
          <a:lstStyle/>
          <a:p>
            <a:endParaRPr lang="zh-CN" altLang="en-US">
              <a:solidFill>
                <a:srgbClr val="FFFFFF"/>
              </a:solidFill>
            </a:endParaRPr>
          </a:p>
        </p:txBody>
      </p:sp>
    </p:spTree>
    <p:extLst>
      <p:ext uri="{BB962C8B-B14F-4D97-AF65-F5344CB8AC3E}">
        <p14:creationId xmlns:p14="http://schemas.microsoft.com/office/powerpoint/2010/main" val="1791163567"/>
      </p:ext>
    </p:extLst>
  </p:cSld>
  <p:clrMapOvr>
    <a:masterClrMapping/>
  </p:clrMapOvr>
  <p:transition spd="slow">
    <p:push/>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图片 6">
            <a:extLst>
              <a:ext uri="{FF2B5EF4-FFF2-40B4-BE49-F238E27FC236}">
                <a16:creationId xmlns:a16="http://schemas.microsoft.com/office/drawing/2014/main" id="{B67E3587-071D-89D4-9008-A4016A90854B}"/>
              </a:ext>
            </a:extLst>
          </p:cNvPr>
          <p:cNvPicPr>
            <a:picLocks noChangeAspect="1"/>
          </p:cNvPicPr>
          <p:nvPr/>
        </p:nvPicPr>
        <p:blipFill>
          <a:blip r:embed="rId2">
            <a:alphaModFix amt="50000"/>
          </a:blip>
          <a:srcRect t="7348" b="9318"/>
          <a:stretch/>
        </p:blipFill>
        <p:spPr>
          <a:xfrm>
            <a:off x="0" y="1"/>
            <a:ext cx="12191980" cy="6857999"/>
          </a:xfrm>
          <a:prstGeom prst="rect">
            <a:avLst/>
          </a:prstGeom>
        </p:spPr>
      </p:pic>
      <p:sp>
        <p:nvSpPr>
          <p:cNvPr id="4" name="标题 3">
            <a:extLst>
              <a:ext uri="{FF2B5EF4-FFF2-40B4-BE49-F238E27FC236}">
                <a16:creationId xmlns:a16="http://schemas.microsoft.com/office/drawing/2014/main" id="{A401BED4-4C65-96CE-284E-112D75FAACF0}"/>
              </a:ext>
            </a:extLst>
          </p:cNvPr>
          <p:cNvSpPr>
            <a:spLocks noGrp="1"/>
          </p:cNvSpPr>
          <p:nvPr>
            <p:ph type="ctrTitle"/>
          </p:nvPr>
        </p:nvSpPr>
        <p:spPr>
          <a:xfrm>
            <a:off x="1524000" y="1122362"/>
            <a:ext cx="9144000" cy="2900518"/>
          </a:xfrm>
        </p:spPr>
        <p:txBody>
          <a:bodyPr>
            <a:normAutofit/>
          </a:bodyPr>
          <a:lstStyle/>
          <a:p>
            <a:r>
              <a:rPr lang="zh-CN" altLang="en-US" sz="9600" dirty="0">
                <a:solidFill>
                  <a:srgbClr val="FFFFFF"/>
                </a:solidFill>
                <a:latin typeface="黑体" panose="02010609060101010101" pitchFamily="49" charset="-122"/>
                <a:ea typeface="黑体" panose="02010609060101010101" pitchFamily="49" charset="-122"/>
              </a:rPr>
              <a:t>谢谢</a:t>
            </a:r>
          </a:p>
        </p:txBody>
      </p:sp>
      <p:sp>
        <p:nvSpPr>
          <p:cNvPr id="5" name="副标题 4">
            <a:extLst>
              <a:ext uri="{FF2B5EF4-FFF2-40B4-BE49-F238E27FC236}">
                <a16:creationId xmlns:a16="http://schemas.microsoft.com/office/drawing/2014/main" id="{B5B29EB6-1BBD-B143-74B9-23F3CF5855EC}"/>
              </a:ext>
            </a:extLst>
          </p:cNvPr>
          <p:cNvSpPr>
            <a:spLocks noGrp="1"/>
          </p:cNvSpPr>
          <p:nvPr>
            <p:ph type="subTitle" idx="1"/>
          </p:nvPr>
        </p:nvSpPr>
        <p:spPr>
          <a:xfrm>
            <a:off x="1524000" y="4159404"/>
            <a:ext cx="9144000" cy="1098395"/>
          </a:xfrm>
        </p:spPr>
        <p:txBody>
          <a:bodyPr>
            <a:normAutofit/>
          </a:bodyPr>
          <a:lstStyle/>
          <a:p>
            <a:endParaRPr lang="zh-CN" altLang="en-US">
              <a:solidFill>
                <a:srgbClr val="FFFFFF"/>
              </a:solidFill>
            </a:endParaRPr>
          </a:p>
        </p:txBody>
      </p:sp>
    </p:spTree>
    <p:extLst>
      <p:ext uri="{BB962C8B-B14F-4D97-AF65-F5344CB8AC3E}">
        <p14:creationId xmlns:p14="http://schemas.microsoft.com/office/powerpoint/2010/main" val="4227414415"/>
      </p:ext>
    </p:extLst>
  </p:cSld>
  <p:clrMapOvr>
    <a:overrideClrMapping bg1="dk1" tx1="lt1" bg2="dk2" tx2="lt2" accent1="accent1" accent2="accent2" accent3="accent3" accent4="accent4" accent5="accent5" accent6="accent6" hlink="hlink" folHlink="folHlink"/>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937F9F8-A472-D6FA-BB67-4CFF509B6D3F}"/>
              </a:ext>
            </a:extLst>
          </p:cNvPr>
          <p:cNvSpPr>
            <a:spLocks noGrp="1"/>
          </p:cNvSpPr>
          <p:nvPr>
            <p:ph type="title"/>
          </p:nvPr>
        </p:nvSpPr>
        <p:spPr/>
        <p:txBody>
          <a:bodyPr/>
          <a:lstStyle/>
          <a:p>
            <a:r>
              <a:rPr lang="en-US" altLang="zh-CN" dirty="0"/>
              <a:t>2.</a:t>
            </a:r>
            <a:r>
              <a:rPr lang="zh-CN" altLang="en-US" dirty="0"/>
              <a:t>球门</a:t>
            </a:r>
            <a:r>
              <a:rPr lang="en-US" altLang="zh-CN" dirty="0"/>
              <a:t>&amp;</a:t>
            </a:r>
            <a:r>
              <a:rPr lang="zh-CN" altLang="en-US" dirty="0"/>
              <a:t>球门移位</a:t>
            </a:r>
          </a:p>
        </p:txBody>
      </p:sp>
      <p:sp>
        <p:nvSpPr>
          <p:cNvPr id="3" name="内容占位符 2">
            <a:extLst>
              <a:ext uri="{FF2B5EF4-FFF2-40B4-BE49-F238E27FC236}">
                <a16:creationId xmlns:a16="http://schemas.microsoft.com/office/drawing/2014/main" id="{9848365B-99BE-71FC-B1A2-9BC0473F06C1}"/>
              </a:ext>
            </a:extLst>
          </p:cNvPr>
          <p:cNvSpPr>
            <a:spLocks noGrp="1"/>
          </p:cNvSpPr>
          <p:nvPr>
            <p:ph idx="1"/>
          </p:nvPr>
        </p:nvSpPr>
        <p:spPr>
          <a:xfrm>
            <a:off x="838200" y="1801077"/>
            <a:ext cx="4316807" cy="4351338"/>
          </a:xfrm>
        </p:spPr>
        <p:txBody>
          <a:bodyPr/>
          <a:lstStyle/>
          <a:p>
            <a:r>
              <a:rPr lang="zh-CN" altLang="en-US" dirty="0"/>
              <a:t>球门宽</a:t>
            </a:r>
            <a:r>
              <a:rPr lang="en-US" altLang="zh-CN" dirty="0"/>
              <a:t>3M</a:t>
            </a:r>
            <a:r>
              <a:rPr lang="zh-CN" altLang="en-US" dirty="0"/>
              <a:t>高</a:t>
            </a:r>
            <a:r>
              <a:rPr lang="en-US" altLang="zh-CN" dirty="0"/>
              <a:t>2M                               </a:t>
            </a:r>
          </a:p>
          <a:p>
            <a:endParaRPr lang="zh-CN" altLang="en-US" dirty="0"/>
          </a:p>
        </p:txBody>
      </p:sp>
      <p:pic>
        <p:nvPicPr>
          <p:cNvPr id="5" name="图片 4">
            <a:extLst>
              <a:ext uri="{FF2B5EF4-FFF2-40B4-BE49-F238E27FC236}">
                <a16:creationId xmlns:a16="http://schemas.microsoft.com/office/drawing/2014/main" id="{29D84BAE-5192-384F-465A-A04B852975F9}"/>
              </a:ext>
            </a:extLst>
          </p:cNvPr>
          <p:cNvPicPr>
            <a:picLocks noChangeAspect="1"/>
          </p:cNvPicPr>
          <p:nvPr/>
        </p:nvPicPr>
        <p:blipFill>
          <a:blip r:embed="rId2"/>
          <a:srcRect l="9520" t="4425" r="13200" b="6006"/>
          <a:stretch/>
        </p:blipFill>
        <p:spPr>
          <a:xfrm>
            <a:off x="0" y="2663419"/>
            <a:ext cx="5240923" cy="3301659"/>
          </a:xfrm>
          <a:prstGeom prst="rect">
            <a:avLst/>
          </a:prstGeom>
        </p:spPr>
      </p:pic>
      <p:sp>
        <p:nvSpPr>
          <p:cNvPr id="6" name="内容占位符 2">
            <a:extLst>
              <a:ext uri="{FF2B5EF4-FFF2-40B4-BE49-F238E27FC236}">
                <a16:creationId xmlns:a16="http://schemas.microsoft.com/office/drawing/2014/main" id="{EED9D88B-6416-A017-AC51-2D9AC6AA28C9}"/>
              </a:ext>
            </a:extLst>
          </p:cNvPr>
          <p:cNvSpPr txBox="1">
            <a:spLocks/>
          </p:cNvSpPr>
          <p:nvPr/>
        </p:nvSpPr>
        <p:spPr>
          <a:xfrm>
            <a:off x="7036995" y="365125"/>
            <a:ext cx="4906974" cy="17379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五人制足球的球门不是固定的，但请注意如果故意移动或推翻球门，进球无效并且将会被警告。</a:t>
            </a:r>
            <a:r>
              <a:rPr lang="en-US" altLang="zh-CN" dirty="0"/>
              <a:t>                               </a:t>
            </a:r>
          </a:p>
          <a:p>
            <a:endParaRPr lang="zh-CN" altLang="en-US" dirty="0"/>
          </a:p>
        </p:txBody>
      </p:sp>
      <p:pic>
        <p:nvPicPr>
          <p:cNvPr id="8" name="图片 7">
            <a:extLst>
              <a:ext uri="{FF2B5EF4-FFF2-40B4-BE49-F238E27FC236}">
                <a16:creationId xmlns:a16="http://schemas.microsoft.com/office/drawing/2014/main" id="{9EC7AD34-EA5D-B5B9-144F-4F47BCC79109}"/>
              </a:ext>
            </a:extLst>
          </p:cNvPr>
          <p:cNvPicPr>
            <a:picLocks noChangeAspect="1"/>
          </p:cNvPicPr>
          <p:nvPr/>
        </p:nvPicPr>
        <p:blipFill>
          <a:blip r:embed="rId3"/>
          <a:stretch>
            <a:fillRect/>
          </a:stretch>
        </p:blipFill>
        <p:spPr>
          <a:xfrm>
            <a:off x="6673380" y="2103108"/>
            <a:ext cx="4906974" cy="4769083"/>
          </a:xfrm>
          <a:prstGeom prst="rect">
            <a:avLst/>
          </a:prstGeom>
        </p:spPr>
      </p:pic>
    </p:spTree>
    <p:extLst>
      <p:ext uri="{BB962C8B-B14F-4D97-AF65-F5344CB8AC3E}">
        <p14:creationId xmlns:p14="http://schemas.microsoft.com/office/powerpoint/2010/main" val="2612148709"/>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标题 1">
            <a:extLst>
              <a:ext uri="{FF2B5EF4-FFF2-40B4-BE49-F238E27FC236}">
                <a16:creationId xmlns:a16="http://schemas.microsoft.com/office/drawing/2014/main" id="{F6225FBE-AD39-A14C-7B50-2952ED6325E5}"/>
              </a:ext>
            </a:extLst>
          </p:cNvPr>
          <p:cNvSpPr>
            <a:spLocks noGrp="1"/>
          </p:cNvSpPr>
          <p:nvPr>
            <p:ph type="title"/>
          </p:nvPr>
        </p:nvSpPr>
        <p:spPr>
          <a:xfrm>
            <a:off x="1371597" y="348865"/>
            <a:ext cx="10044023" cy="877729"/>
          </a:xfrm>
        </p:spPr>
        <p:txBody>
          <a:bodyPr anchor="ctr">
            <a:normAutofit fontScale="90000"/>
          </a:bodyPr>
          <a:lstStyle/>
          <a:p>
            <a:r>
              <a:rPr lang="en-US" altLang="zh-CN" sz="6000" dirty="0">
                <a:solidFill>
                  <a:srgbClr val="FFFFFF"/>
                </a:solidFill>
                <a:latin typeface="黑体" panose="02010609060101010101" pitchFamily="49" charset="-122"/>
                <a:ea typeface="黑体" panose="02010609060101010101" pitchFamily="49" charset="-122"/>
              </a:rPr>
              <a:t>3.</a:t>
            </a:r>
            <a:r>
              <a:rPr lang="zh-CN" altLang="en-US" sz="6000" dirty="0">
                <a:solidFill>
                  <a:srgbClr val="FFFFFF"/>
                </a:solidFill>
                <a:latin typeface="黑体" panose="02010609060101010101" pitchFamily="49" charset="-122"/>
                <a:ea typeface="黑体" panose="02010609060101010101" pitchFamily="49" charset="-122"/>
              </a:rPr>
              <a:t>球</a:t>
            </a:r>
          </a:p>
        </p:txBody>
      </p:sp>
      <p:graphicFrame>
        <p:nvGraphicFramePr>
          <p:cNvPr id="5" name="内容占位符 2">
            <a:extLst>
              <a:ext uri="{FF2B5EF4-FFF2-40B4-BE49-F238E27FC236}">
                <a16:creationId xmlns:a16="http://schemas.microsoft.com/office/drawing/2014/main" id="{144F38C3-6A79-21C4-3002-4C4B5583E286}"/>
              </a:ext>
            </a:extLst>
          </p:cNvPr>
          <p:cNvGraphicFramePr>
            <a:graphicFrameLocks noGrp="1"/>
          </p:cNvGraphicFramePr>
          <p:nvPr>
            <p:ph idx="1"/>
            <p:extLst>
              <p:ext uri="{D42A27DB-BD31-4B8C-83A1-F6EECF244321}">
                <p14:modId xmlns:p14="http://schemas.microsoft.com/office/powerpoint/2010/main" val="862565551"/>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91493886"/>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A7E003E-EE76-4207-A774-A645C37F1D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dirty="0"/>
          </a:p>
        </p:txBody>
      </p:sp>
      <p:sp>
        <p:nvSpPr>
          <p:cNvPr id="2" name="标题 1">
            <a:extLst>
              <a:ext uri="{FF2B5EF4-FFF2-40B4-BE49-F238E27FC236}">
                <a16:creationId xmlns:a16="http://schemas.microsoft.com/office/drawing/2014/main" id="{5DE652A6-869D-7520-76A8-6A694532D204}"/>
              </a:ext>
            </a:extLst>
          </p:cNvPr>
          <p:cNvSpPr>
            <a:spLocks noGrp="1"/>
          </p:cNvSpPr>
          <p:nvPr>
            <p:ph type="title"/>
          </p:nvPr>
        </p:nvSpPr>
        <p:spPr>
          <a:xfrm>
            <a:off x="838200" y="713312"/>
            <a:ext cx="3962400" cy="5431376"/>
          </a:xfrm>
        </p:spPr>
        <p:txBody>
          <a:bodyPr>
            <a:normAutofit/>
          </a:bodyPr>
          <a:lstStyle/>
          <a:p>
            <a:r>
              <a:rPr lang="en-US" altLang="zh-CN" sz="5400" dirty="0">
                <a:latin typeface="黑体" panose="02010609060101010101" pitchFamily="49" charset="-122"/>
                <a:ea typeface="黑体" panose="02010609060101010101" pitchFamily="49" charset="-122"/>
              </a:rPr>
              <a:t>4.</a:t>
            </a:r>
            <a:r>
              <a:rPr lang="zh-CN" altLang="en-US" sz="5400" dirty="0">
                <a:latin typeface="黑体" panose="02010609060101010101" pitchFamily="49" charset="-122"/>
                <a:ea typeface="黑体" panose="02010609060101010101" pitchFamily="49" charset="-122"/>
              </a:rPr>
              <a:t>场上队员</a:t>
            </a:r>
            <a:r>
              <a:rPr lang="en-US" altLang="zh-CN" sz="5400" dirty="0">
                <a:latin typeface="黑体" panose="02010609060101010101" pitchFamily="49" charset="-122"/>
                <a:ea typeface="黑体" panose="02010609060101010101" pitchFamily="49" charset="-122"/>
              </a:rPr>
              <a:t>&amp;</a:t>
            </a:r>
            <a:r>
              <a:rPr lang="zh-CN" altLang="en-US" sz="5400" dirty="0">
                <a:latin typeface="黑体" panose="02010609060101010101" pitchFamily="49" charset="-122"/>
                <a:ea typeface="黑体" panose="02010609060101010101" pitchFamily="49" charset="-122"/>
              </a:rPr>
              <a:t>替换程序</a:t>
            </a:r>
          </a:p>
        </p:txBody>
      </p:sp>
      <p:graphicFrame>
        <p:nvGraphicFramePr>
          <p:cNvPr id="5" name="内容占位符 2">
            <a:extLst>
              <a:ext uri="{FF2B5EF4-FFF2-40B4-BE49-F238E27FC236}">
                <a16:creationId xmlns:a16="http://schemas.microsoft.com/office/drawing/2014/main" id="{EE770270-67B0-8E4B-622D-2100F89A6D9F}"/>
              </a:ext>
            </a:extLst>
          </p:cNvPr>
          <p:cNvGraphicFramePr>
            <a:graphicFrameLocks noGrp="1"/>
          </p:cNvGraphicFramePr>
          <p:nvPr>
            <p:ph idx="1"/>
            <p:extLst>
              <p:ext uri="{D42A27DB-BD31-4B8C-83A1-F6EECF244321}">
                <p14:modId xmlns:p14="http://schemas.microsoft.com/office/powerpoint/2010/main" val="609080636"/>
              </p:ext>
            </p:extLst>
          </p:nvPr>
        </p:nvGraphicFramePr>
        <p:xfrm>
          <a:off x="5511704" y="713313"/>
          <a:ext cx="5842095" cy="54313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906909"/>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标题 1">
            <a:extLst>
              <a:ext uri="{FF2B5EF4-FFF2-40B4-BE49-F238E27FC236}">
                <a16:creationId xmlns:a16="http://schemas.microsoft.com/office/drawing/2014/main" id="{DEB43F45-8746-59A1-9462-31A427AEDCA8}"/>
              </a:ext>
            </a:extLst>
          </p:cNvPr>
          <p:cNvSpPr>
            <a:spLocks noGrp="1"/>
          </p:cNvSpPr>
          <p:nvPr>
            <p:ph type="title"/>
          </p:nvPr>
        </p:nvSpPr>
        <p:spPr>
          <a:xfrm>
            <a:off x="838200" y="713312"/>
            <a:ext cx="4038600" cy="5431376"/>
          </a:xfrm>
        </p:spPr>
        <p:txBody>
          <a:bodyPr>
            <a:normAutofit/>
          </a:bodyPr>
          <a:lstStyle/>
          <a:p>
            <a:r>
              <a:rPr lang="zh-CN" altLang="en-US" sz="5400" dirty="0">
                <a:latin typeface="黑体" panose="02010609060101010101" pitchFamily="49" charset="-122"/>
                <a:ea typeface="黑体" panose="02010609060101010101" pitchFamily="49" charset="-122"/>
              </a:rPr>
              <a:t>替换程序</a:t>
            </a:r>
          </a:p>
        </p:txBody>
      </p:sp>
      <p:sp>
        <p:nvSpPr>
          <p:cNvPr id="13" name="内容占位符 2">
            <a:extLst>
              <a:ext uri="{FF2B5EF4-FFF2-40B4-BE49-F238E27FC236}">
                <a16:creationId xmlns:a16="http://schemas.microsoft.com/office/drawing/2014/main" id="{49299C81-5D9C-57BA-030D-26196E7EAF1B}"/>
              </a:ext>
            </a:extLst>
          </p:cNvPr>
          <p:cNvSpPr>
            <a:spLocks noGrp="1"/>
          </p:cNvSpPr>
          <p:nvPr>
            <p:ph idx="1"/>
          </p:nvPr>
        </p:nvSpPr>
        <p:spPr>
          <a:xfrm>
            <a:off x="6160293" y="337338"/>
            <a:ext cx="5257801" cy="6472238"/>
          </a:xfrm>
        </p:spPr>
        <p:txBody>
          <a:bodyPr anchor="ctr">
            <a:normAutofit/>
          </a:bodyPr>
          <a:lstStyle/>
          <a:p>
            <a:r>
              <a:rPr lang="zh-CN" altLang="zh-CN" sz="2400" kern="100" dirty="0">
                <a:effectLst/>
                <a:latin typeface="黑体" panose="02010609060101010101" pitchFamily="49" charset="-122"/>
                <a:ea typeface="黑体" panose="02010609060101010101" pitchFamily="49" charset="-122"/>
                <a:cs typeface="黑体" panose="02010609060101010101" pitchFamily="49" charset="-122"/>
              </a:rPr>
              <a:t>无论比赛进行还是比赛停止，可以在任何时刻进行替换，中场休息和暂停时除外。替补队员替换场上队员，遵循下列程序</a:t>
            </a:r>
            <a:endParaRPr lang="en-US" altLang="zh-CN" sz="2400" kern="100" dirty="0">
              <a:effectLst/>
              <a:latin typeface="黑体" panose="02010609060101010101" pitchFamily="49" charset="-122"/>
              <a:ea typeface="黑体" panose="02010609060101010101" pitchFamily="49" charset="-122"/>
              <a:cs typeface="黑体" panose="02010609060101010101" pitchFamily="49" charset="-122"/>
            </a:endParaRPr>
          </a:p>
          <a:p>
            <a:endParaRPr lang="en-US" altLang="zh-CN" sz="1900" kern="100" dirty="0">
              <a:effectLst/>
              <a:latin typeface="黑体" panose="02010609060101010101" pitchFamily="49" charset="-122"/>
              <a:ea typeface="黑体" panose="02010609060101010101" pitchFamily="49" charset="-122"/>
              <a:cs typeface="黑体" panose="02010609060101010101" pitchFamily="49" charset="-122"/>
            </a:endParaRPr>
          </a:p>
          <a:p>
            <a:pPr marL="342900" lvl="0" indent="-342900">
              <a:buSzPts val="1600"/>
              <a:buFont typeface="+mj-lt"/>
              <a:buAutoNum type="arabicPeriod"/>
            </a:pPr>
            <a:r>
              <a:rPr lang="zh-CN" altLang="zh-CN" sz="2000" kern="100" dirty="0">
                <a:effectLst/>
                <a:latin typeface="黑体" panose="02010609060101010101" pitchFamily="49" charset="-122"/>
                <a:ea typeface="黑体" panose="02010609060101010101" pitchFamily="49" charset="-122"/>
                <a:cs typeface="黑体" panose="02010609060101010101" pitchFamily="49" charset="-122"/>
              </a:rPr>
              <a:t>被替换下场的场上队员从</a:t>
            </a:r>
            <a:r>
              <a:rPr lang="zh-CN" altLang="zh-CN" sz="2000" b="1" kern="100" dirty="0">
                <a:effectLst/>
                <a:latin typeface="黑体" panose="02010609060101010101" pitchFamily="49" charset="-122"/>
                <a:ea typeface="黑体" panose="02010609060101010101" pitchFamily="49" charset="-122"/>
                <a:cs typeface="黑体" panose="02010609060101010101" pitchFamily="49" charset="-122"/>
              </a:rPr>
              <a:t>本方替换区</a:t>
            </a:r>
            <a:r>
              <a:rPr lang="zh-CN" altLang="zh-CN" sz="2000" kern="100" dirty="0">
                <a:effectLst/>
                <a:latin typeface="黑体" panose="02010609060101010101" pitchFamily="49" charset="-122"/>
                <a:ea typeface="黑体" panose="02010609060101010101" pitchFamily="49" charset="-122"/>
                <a:cs typeface="黑体" panose="02010609060101010101" pitchFamily="49" charset="-122"/>
              </a:rPr>
              <a:t>离场；</a:t>
            </a:r>
            <a:endParaRPr lang="zh-CN" altLang="zh-CN" sz="2000" kern="100" dirty="0">
              <a:effectLst/>
              <a:latin typeface="黑体" panose="02010609060101010101" pitchFamily="49" charset="-122"/>
              <a:ea typeface="黑体" panose="02010609060101010101" pitchFamily="49" charset="-122"/>
              <a:cs typeface="Times New Roman" panose="02020603050405020304" pitchFamily="18" charset="0"/>
            </a:endParaRPr>
          </a:p>
          <a:p>
            <a:pPr marL="342900" lvl="0" indent="-342900">
              <a:buSzPts val="1600"/>
              <a:buFont typeface="+mj-lt"/>
              <a:buAutoNum type="arabicPeriod"/>
            </a:pPr>
            <a:r>
              <a:rPr lang="zh-CN" altLang="zh-CN" sz="2000" kern="100" dirty="0">
                <a:effectLst/>
                <a:latin typeface="黑体" panose="02010609060101010101" pitchFamily="49" charset="-122"/>
                <a:ea typeface="黑体" panose="02010609060101010101" pitchFamily="49" charset="-122"/>
                <a:cs typeface="黑体" panose="02010609060101010101" pitchFamily="49" charset="-122"/>
              </a:rPr>
              <a:t>被替换下场的场上队员离场无需经裁判员同意；</a:t>
            </a:r>
            <a:endParaRPr lang="zh-CN" altLang="zh-CN" sz="2000" kern="100" dirty="0">
              <a:effectLst/>
              <a:latin typeface="黑体" panose="02010609060101010101" pitchFamily="49" charset="-122"/>
              <a:ea typeface="黑体" panose="02010609060101010101" pitchFamily="49" charset="-122"/>
              <a:cs typeface="Times New Roman" panose="02020603050405020304" pitchFamily="18" charset="0"/>
            </a:endParaRPr>
          </a:p>
          <a:p>
            <a:pPr marL="342900" lvl="0" indent="-342900">
              <a:buSzPts val="1600"/>
              <a:buFont typeface="+mj-lt"/>
              <a:buAutoNum type="arabicPeriod"/>
            </a:pPr>
            <a:r>
              <a:rPr lang="zh-CN" altLang="zh-CN" sz="2000" kern="100" dirty="0">
                <a:effectLst/>
                <a:latin typeface="黑体" panose="02010609060101010101" pitchFamily="49" charset="-122"/>
                <a:ea typeface="黑体" panose="02010609060101010101" pitchFamily="49" charset="-122"/>
                <a:cs typeface="黑体" panose="02010609060101010101" pitchFamily="49" charset="-122"/>
              </a:rPr>
              <a:t>替补队员进入场地无需经裁判员同意，</a:t>
            </a:r>
            <a:r>
              <a:rPr lang="zh-CN" altLang="zh-CN" sz="2000" b="1" kern="100" dirty="0">
                <a:effectLst/>
                <a:latin typeface="黑体" panose="02010609060101010101" pitchFamily="49" charset="-122"/>
                <a:ea typeface="黑体" panose="02010609060101010101" pitchFamily="49" charset="-122"/>
                <a:cs typeface="黑体" panose="02010609060101010101" pitchFamily="49" charset="-122"/>
              </a:rPr>
              <a:t>先下后上</a:t>
            </a:r>
            <a:r>
              <a:rPr lang="zh-CN" altLang="zh-CN" sz="2000" kern="100" dirty="0">
                <a:effectLst/>
                <a:latin typeface="黑体" panose="02010609060101010101" pitchFamily="49" charset="-122"/>
                <a:ea typeface="黑体" panose="02010609060101010101" pitchFamily="49" charset="-122"/>
                <a:cs typeface="黑体" panose="02010609060101010101" pitchFamily="49" charset="-122"/>
              </a:rPr>
              <a:t>；</a:t>
            </a:r>
            <a:endParaRPr lang="zh-CN" altLang="zh-CN" sz="2000" kern="100" dirty="0">
              <a:effectLst/>
              <a:latin typeface="黑体" panose="02010609060101010101" pitchFamily="49" charset="-122"/>
              <a:ea typeface="黑体" panose="02010609060101010101" pitchFamily="49" charset="-122"/>
              <a:cs typeface="Times New Roman" panose="02020603050405020304" pitchFamily="18" charset="0"/>
            </a:endParaRPr>
          </a:p>
          <a:p>
            <a:pPr marL="342900" lvl="0" indent="-342900">
              <a:buSzPts val="1600"/>
              <a:buFont typeface="+mj-lt"/>
              <a:buAutoNum type="arabicPeriod"/>
            </a:pPr>
            <a:r>
              <a:rPr lang="zh-CN" altLang="zh-CN" sz="2000" kern="100" dirty="0">
                <a:effectLst/>
                <a:latin typeface="黑体" panose="02010609060101010101" pitchFamily="49" charset="-122"/>
                <a:ea typeface="黑体" panose="02010609060101010101" pitchFamily="49" charset="-122"/>
                <a:cs typeface="黑体" panose="02010609060101010101" pitchFamily="49" charset="-122"/>
              </a:rPr>
              <a:t>替补队员从</a:t>
            </a:r>
            <a:r>
              <a:rPr lang="zh-CN" altLang="zh-CN" sz="2000" b="1" kern="100" dirty="0">
                <a:effectLst/>
                <a:latin typeface="黑体" panose="02010609060101010101" pitchFamily="49" charset="-122"/>
                <a:ea typeface="黑体" panose="02010609060101010101" pitchFamily="49" charset="-122"/>
                <a:cs typeface="黑体" panose="02010609060101010101" pitchFamily="49" charset="-122"/>
              </a:rPr>
              <a:t>本方替换区</a:t>
            </a:r>
            <a:r>
              <a:rPr lang="zh-CN" altLang="zh-CN" sz="2000" kern="100" dirty="0">
                <a:effectLst/>
                <a:latin typeface="黑体" panose="02010609060101010101" pitchFamily="49" charset="-122"/>
                <a:ea typeface="黑体" panose="02010609060101010101" pitchFamily="49" charset="-122"/>
                <a:cs typeface="黑体" panose="02010609060101010101" pitchFamily="49" charset="-122"/>
              </a:rPr>
              <a:t>进入场地；</a:t>
            </a:r>
            <a:endParaRPr lang="zh-CN" altLang="zh-CN" sz="2000" kern="100" dirty="0">
              <a:effectLst/>
              <a:latin typeface="黑体" panose="02010609060101010101" pitchFamily="49" charset="-122"/>
              <a:ea typeface="黑体" panose="02010609060101010101" pitchFamily="49" charset="-122"/>
              <a:cs typeface="Times New Roman" panose="02020603050405020304" pitchFamily="18" charset="0"/>
            </a:endParaRPr>
          </a:p>
          <a:p>
            <a:pPr marL="342900" lvl="0" indent="-342900">
              <a:buSzPts val="1600"/>
              <a:buFont typeface="+mj-lt"/>
              <a:buAutoNum type="arabicPeriod"/>
            </a:pPr>
            <a:r>
              <a:rPr lang="zh-CN" altLang="zh-CN" sz="2000" kern="100" dirty="0">
                <a:effectLst/>
                <a:latin typeface="黑体" panose="02010609060101010101" pitchFamily="49" charset="-122"/>
                <a:ea typeface="黑体" panose="02010609060101010101" pitchFamily="49" charset="-122"/>
                <a:cs typeface="黑体" panose="02010609060101010101" pitchFamily="49" charset="-122"/>
              </a:rPr>
              <a:t>当替补队员用手将背心递交给被替换的场上队员后经由本方替换区完全进入比赛场地时，替换程序完成，除非被替换的场上队员依据规则提到的其他任何原因从另外的区域离场，此时替补队员应将背心用手递交给第三裁判员；</a:t>
            </a:r>
            <a:endParaRPr lang="zh-CN" altLang="zh-CN" sz="2000" kern="100" dirty="0">
              <a:effectLst/>
              <a:latin typeface="黑体" panose="02010609060101010101" pitchFamily="49" charset="-122"/>
              <a:ea typeface="黑体" panose="02010609060101010101" pitchFamily="49" charset="-122"/>
              <a:cs typeface="Times New Roman" panose="02020603050405020304" pitchFamily="18" charset="0"/>
            </a:endParaRPr>
          </a:p>
          <a:p>
            <a:pPr marL="342900" lvl="0" indent="-342900">
              <a:buSzPts val="1600"/>
              <a:buFont typeface="+mj-lt"/>
              <a:buAutoNum type="arabicPeriod"/>
            </a:pPr>
            <a:r>
              <a:rPr lang="zh-CN" altLang="zh-CN" sz="2000" kern="100" dirty="0">
                <a:effectLst/>
                <a:latin typeface="黑体" panose="02010609060101010101" pitchFamily="49" charset="-122"/>
                <a:ea typeface="黑体" panose="02010609060101010101" pitchFamily="49" charset="-122"/>
                <a:cs typeface="微软雅黑" panose="020B0503020204020204" pitchFamily="34" charset="-122"/>
              </a:rPr>
              <a:t>被替换下场的队员可以</a:t>
            </a:r>
            <a:r>
              <a:rPr lang="zh-CN" altLang="zh-CN" sz="2000" b="1" kern="100" dirty="0">
                <a:effectLst/>
                <a:latin typeface="黑体" panose="02010609060101010101" pitchFamily="49" charset="-122"/>
                <a:ea typeface="黑体" panose="02010609060101010101" pitchFamily="49" charset="-122"/>
                <a:cs typeface="微软雅黑" panose="020B0503020204020204" pitchFamily="34" charset="-122"/>
              </a:rPr>
              <a:t>再次参加比赛。</a:t>
            </a:r>
            <a:endParaRPr lang="zh-CN" altLang="zh-CN" sz="2000" kern="100" dirty="0">
              <a:effectLst/>
              <a:latin typeface="黑体" panose="02010609060101010101" pitchFamily="49" charset="-122"/>
              <a:ea typeface="黑体" panose="02010609060101010101" pitchFamily="49" charset="-122"/>
              <a:cs typeface="Times New Roman" panose="02020603050405020304" pitchFamily="18" charset="0"/>
            </a:endParaRPr>
          </a:p>
          <a:p>
            <a:endParaRPr lang="zh-CN" altLang="zh-CN" sz="1900" kern="100" dirty="0">
              <a:effectLst/>
              <a:latin typeface="黑体" panose="02010609060101010101" pitchFamily="49" charset="-122"/>
              <a:ea typeface="黑体" panose="02010609060101010101" pitchFamily="49" charset="-122"/>
              <a:cs typeface="Times New Roman" panose="02020603050405020304" pitchFamily="18" charset="0"/>
            </a:endParaRPr>
          </a:p>
          <a:p>
            <a:endParaRPr lang="zh-CN" altLang="en-US" sz="1900" dirty="0"/>
          </a:p>
        </p:txBody>
      </p:sp>
    </p:spTree>
    <p:extLst>
      <p:ext uri="{BB962C8B-B14F-4D97-AF65-F5344CB8AC3E}">
        <p14:creationId xmlns:p14="http://schemas.microsoft.com/office/powerpoint/2010/main" val="1977462184"/>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标题 1">
            <a:extLst>
              <a:ext uri="{FF2B5EF4-FFF2-40B4-BE49-F238E27FC236}">
                <a16:creationId xmlns:a16="http://schemas.microsoft.com/office/drawing/2014/main" id="{C7CF5070-61FE-72AB-56CB-1399D4E17D6F}"/>
              </a:ext>
            </a:extLst>
          </p:cNvPr>
          <p:cNvSpPr>
            <a:spLocks noGrp="1"/>
          </p:cNvSpPr>
          <p:nvPr>
            <p:ph type="title"/>
          </p:nvPr>
        </p:nvSpPr>
        <p:spPr>
          <a:xfrm>
            <a:off x="1383564" y="348865"/>
            <a:ext cx="9718111" cy="1576446"/>
          </a:xfrm>
        </p:spPr>
        <p:txBody>
          <a:bodyPr anchor="ctr">
            <a:normAutofit/>
          </a:bodyPr>
          <a:lstStyle/>
          <a:p>
            <a:r>
              <a:rPr lang="zh-CN" altLang="zh-CN" sz="4000">
                <a:solidFill>
                  <a:srgbClr val="FFFFFF"/>
                </a:solidFill>
                <a:effectLst/>
                <a:latin typeface="黑体" panose="02010609060101010101" pitchFamily="49" charset="-122"/>
                <a:ea typeface="黑体" panose="02010609060101010101" pitchFamily="49" charset="-122"/>
                <a:cs typeface="微软雅黑" panose="020B0503020204020204" pitchFamily="34" charset="-122"/>
              </a:rPr>
              <a:t>更换守门员</a:t>
            </a:r>
            <a:endParaRPr lang="zh-CN" altLang="en-US" sz="4000">
              <a:solidFill>
                <a:srgbClr val="FFFFFF"/>
              </a:solidFill>
              <a:latin typeface="黑体" panose="02010609060101010101" pitchFamily="49" charset="-122"/>
              <a:ea typeface="黑体" panose="02010609060101010101" pitchFamily="49" charset="-122"/>
            </a:endParaRPr>
          </a:p>
        </p:txBody>
      </p:sp>
      <p:graphicFrame>
        <p:nvGraphicFramePr>
          <p:cNvPr id="5" name="内容占位符 2">
            <a:extLst>
              <a:ext uri="{FF2B5EF4-FFF2-40B4-BE49-F238E27FC236}">
                <a16:creationId xmlns:a16="http://schemas.microsoft.com/office/drawing/2014/main" id="{25E8C18D-51CB-E9A3-D862-8715F95A00A8}"/>
              </a:ext>
            </a:extLst>
          </p:cNvPr>
          <p:cNvGraphicFramePr>
            <a:graphicFrameLocks noGrp="1"/>
          </p:cNvGraphicFramePr>
          <p:nvPr>
            <p:ph idx="1"/>
            <p:extLst>
              <p:ext uri="{D42A27DB-BD31-4B8C-83A1-F6EECF244321}">
                <p14:modId xmlns:p14="http://schemas.microsoft.com/office/powerpoint/2010/main" val="1184674840"/>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01153227"/>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标题 1">
            <a:extLst>
              <a:ext uri="{FF2B5EF4-FFF2-40B4-BE49-F238E27FC236}">
                <a16:creationId xmlns:a16="http://schemas.microsoft.com/office/drawing/2014/main" id="{BA79FFAD-31AB-C6AF-B406-2674CBB7D5A1}"/>
              </a:ext>
            </a:extLst>
          </p:cNvPr>
          <p:cNvSpPr>
            <a:spLocks noGrp="1"/>
          </p:cNvSpPr>
          <p:nvPr>
            <p:ph type="title"/>
          </p:nvPr>
        </p:nvSpPr>
        <p:spPr>
          <a:xfrm>
            <a:off x="305195" y="2941114"/>
            <a:ext cx="4970579" cy="975769"/>
          </a:xfrm>
        </p:spPr>
        <p:txBody>
          <a:bodyPr anchor="b">
            <a:normAutofit/>
          </a:bodyPr>
          <a:lstStyle/>
          <a:p>
            <a:pPr algn="r"/>
            <a:r>
              <a:rPr lang="zh-CN" altLang="zh-CN" dirty="0">
                <a:solidFill>
                  <a:srgbClr val="FFFFFF"/>
                </a:solidFill>
                <a:effectLst/>
                <a:latin typeface="黑体" panose="02010609060101010101" pitchFamily="49" charset="-122"/>
                <a:ea typeface="黑体" panose="02010609060101010101" pitchFamily="49" charset="-122"/>
                <a:cs typeface="微软雅黑" panose="020B0503020204020204" pitchFamily="34" charset="-122"/>
              </a:rPr>
              <a:t>队员被罚令出场</a:t>
            </a:r>
            <a:endParaRPr lang="zh-CN" altLang="en-US" dirty="0">
              <a:solidFill>
                <a:srgbClr val="FFFFFF"/>
              </a:solidFill>
              <a:latin typeface="黑体" panose="02010609060101010101" pitchFamily="49" charset="-122"/>
              <a:ea typeface="黑体" panose="02010609060101010101" pitchFamily="49" charset="-122"/>
            </a:endParaRPr>
          </a:p>
        </p:txBody>
      </p:sp>
      <p:sp>
        <p:nvSpPr>
          <p:cNvPr id="3" name="内容占位符 2">
            <a:extLst>
              <a:ext uri="{FF2B5EF4-FFF2-40B4-BE49-F238E27FC236}">
                <a16:creationId xmlns:a16="http://schemas.microsoft.com/office/drawing/2014/main" id="{63C9AA5C-0CE4-5CFA-109C-04386E58ED04}"/>
              </a:ext>
            </a:extLst>
          </p:cNvPr>
          <p:cNvSpPr>
            <a:spLocks noGrp="1"/>
          </p:cNvSpPr>
          <p:nvPr>
            <p:ph idx="1"/>
          </p:nvPr>
        </p:nvSpPr>
        <p:spPr>
          <a:xfrm>
            <a:off x="6503158" y="61369"/>
            <a:ext cx="4862447" cy="6695371"/>
          </a:xfrm>
        </p:spPr>
        <p:txBody>
          <a:bodyPr anchor="ctr">
            <a:normAutofit/>
          </a:bodyPr>
          <a:lstStyle/>
          <a:p>
            <a:pPr indent="720000">
              <a:buNone/>
            </a:pPr>
            <a:r>
              <a:rPr lang="zh-CN" altLang="zh-CN" sz="2400" kern="100" dirty="0">
                <a:effectLst/>
                <a:latin typeface="黑体" panose="02010609060101010101" pitchFamily="49" charset="-122"/>
                <a:ea typeface="黑体" panose="02010609060101010101" pitchFamily="49" charset="-122"/>
                <a:cs typeface="微软雅黑" panose="020B0503020204020204" pitchFamily="34" charset="-122"/>
              </a:rPr>
              <a:t>比赛开始后一名场上队员被罚令出场，在该队员被罚令出场的</a:t>
            </a:r>
            <a:r>
              <a:rPr lang="en-US" altLang="zh-CN" sz="2400" kern="100" dirty="0">
                <a:effectLst/>
                <a:latin typeface="黑体" panose="02010609060101010101" pitchFamily="49" charset="-122"/>
                <a:ea typeface="黑体" panose="02010609060101010101" pitchFamily="49" charset="-122"/>
                <a:cs typeface="微软雅黑" panose="020B0503020204020204" pitchFamily="34" charset="-122"/>
              </a:rPr>
              <a:t>2</a:t>
            </a:r>
            <a:r>
              <a:rPr lang="zh-CN" altLang="zh-CN" sz="2400" kern="100" dirty="0">
                <a:effectLst/>
                <a:latin typeface="黑体" panose="02010609060101010101" pitchFamily="49" charset="-122"/>
                <a:ea typeface="黑体" panose="02010609060101010101" pitchFamily="49" charset="-122"/>
                <a:cs typeface="微软雅黑" panose="020B0503020204020204" pitchFamily="34" charset="-122"/>
              </a:rPr>
              <a:t>分钟比赛时间后（该队经历</a:t>
            </a:r>
            <a:r>
              <a:rPr lang="en-US" altLang="zh-CN" sz="2400" kern="100" dirty="0">
                <a:effectLst/>
                <a:latin typeface="黑体" panose="02010609060101010101" pitchFamily="49" charset="-122"/>
                <a:ea typeface="黑体" panose="02010609060101010101" pitchFamily="49" charset="-122"/>
                <a:cs typeface="微软雅黑" panose="020B0503020204020204" pitchFamily="34" charset="-122"/>
              </a:rPr>
              <a:t>2</a:t>
            </a:r>
            <a:r>
              <a:rPr lang="zh-CN" altLang="zh-CN" sz="2400" kern="100" dirty="0">
                <a:effectLst/>
                <a:latin typeface="黑体" panose="02010609060101010101" pitchFamily="49" charset="-122"/>
                <a:ea typeface="黑体" panose="02010609060101010101" pitchFamily="49" charset="-122"/>
                <a:cs typeface="微软雅黑" panose="020B0503020204020204" pitchFamily="34" charset="-122"/>
              </a:rPr>
              <a:t>分钟的减员），经计时员或第三裁判员允许</a:t>
            </a:r>
            <a:endParaRPr lang="zh-CN" altLang="zh-CN" sz="2400" kern="100" dirty="0">
              <a:effectLst/>
              <a:latin typeface="黑体" panose="02010609060101010101" pitchFamily="49" charset="-122"/>
              <a:ea typeface="黑体" panose="02010609060101010101" pitchFamily="49" charset="-122"/>
              <a:cs typeface="Times New Roman" panose="02020603050405020304" pitchFamily="18" charset="0"/>
            </a:endParaRPr>
          </a:p>
          <a:p>
            <a:pPr indent="720000">
              <a:buNone/>
            </a:pPr>
            <a:r>
              <a:rPr lang="zh-CN" altLang="zh-CN" sz="2400" kern="100" dirty="0">
                <a:effectLst/>
                <a:latin typeface="黑体" panose="02010609060101010101" pitchFamily="49" charset="-122"/>
                <a:ea typeface="黑体" panose="02010609060101010101" pitchFamily="49" charset="-122"/>
                <a:cs typeface="微软雅黑" panose="020B0503020204020204" pitchFamily="34" charset="-122"/>
              </a:rPr>
              <a:t>一名替补队员可以进入比赛场地代替被罚令出场的队员。如果在</a:t>
            </a:r>
            <a:r>
              <a:rPr lang="en-US" altLang="zh-CN" sz="2400" kern="100" dirty="0">
                <a:effectLst/>
                <a:latin typeface="黑体" panose="02010609060101010101" pitchFamily="49" charset="-122"/>
                <a:ea typeface="黑体" panose="02010609060101010101" pitchFamily="49" charset="-122"/>
                <a:cs typeface="微软雅黑" panose="020B0503020204020204" pitchFamily="34" charset="-122"/>
              </a:rPr>
              <a:t>2</a:t>
            </a:r>
            <a:r>
              <a:rPr lang="zh-CN" altLang="zh-CN" sz="2400" kern="100" dirty="0">
                <a:effectLst/>
                <a:latin typeface="黑体" panose="02010609060101010101" pitchFamily="49" charset="-122"/>
                <a:ea typeface="黑体" panose="02010609060101010101" pitchFamily="49" charset="-122"/>
                <a:cs typeface="微软雅黑" panose="020B0503020204020204" pitchFamily="34" charset="-122"/>
              </a:rPr>
              <a:t>分钟内有进球发生，则适用以下条款：</a:t>
            </a:r>
            <a:endParaRPr lang="zh-CN" altLang="zh-CN" sz="2400" kern="100" dirty="0">
              <a:effectLst/>
              <a:latin typeface="黑体" panose="02010609060101010101" pitchFamily="49" charset="-122"/>
              <a:ea typeface="黑体" panose="02010609060101010101" pitchFamily="49" charset="-122"/>
              <a:cs typeface="Times New Roman" panose="02020603050405020304" pitchFamily="18" charset="0"/>
            </a:endParaRPr>
          </a:p>
          <a:p>
            <a:pPr marL="342900" lvl="0" indent="-342900">
              <a:buSzPts val="1600"/>
              <a:buFont typeface="+mj-lt"/>
              <a:buAutoNum type="arabicPeriod"/>
            </a:pPr>
            <a:r>
              <a:rPr lang="zh-CN" altLang="zh-CN" sz="2000" b="1" kern="100" dirty="0">
                <a:effectLst/>
                <a:latin typeface="黑体" panose="02010609060101010101" pitchFamily="49" charset="-122"/>
                <a:ea typeface="黑体" panose="02010609060101010101" pitchFamily="49" charset="-122"/>
                <a:cs typeface="微软雅黑" panose="020B0503020204020204" pitchFamily="34" charset="-122"/>
              </a:rPr>
              <a:t>人数较多的一方进球，则人数较少的一方可以增加</a:t>
            </a:r>
            <a:r>
              <a:rPr lang="en-US" altLang="zh-CN" sz="2000" b="1" kern="100" dirty="0">
                <a:effectLst/>
                <a:latin typeface="黑体" panose="02010609060101010101" pitchFamily="49" charset="-122"/>
                <a:ea typeface="黑体" panose="02010609060101010101" pitchFamily="49" charset="-122"/>
                <a:cs typeface="微软雅黑" panose="020B0503020204020204" pitchFamily="34" charset="-122"/>
              </a:rPr>
              <a:t>1</a:t>
            </a:r>
            <a:r>
              <a:rPr lang="zh-CN" altLang="zh-CN" sz="2000" b="1" kern="100" dirty="0">
                <a:effectLst/>
                <a:latin typeface="黑体" panose="02010609060101010101" pitchFamily="49" charset="-122"/>
                <a:ea typeface="黑体" panose="02010609060101010101" pitchFamily="49" charset="-122"/>
                <a:cs typeface="微软雅黑" panose="020B0503020204020204" pitchFamily="34" charset="-122"/>
              </a:rPr>
              <a:t>人；</a:t>
            </a:r>
            <a:endParaRPr lang="zh-CN" altLang="zh-CN" sz="2000" b="1" kern="100" dirty="0">
              <a:effectLst/>
              <a:latin typeface="黑体" panose="02010609060101010101" pitchFamily="49" charset="-122"/>
              <a:ea typeface="黑体" panose="02010609060101010101" pitchFamily="49" charset="-122"/>
              <a:cs typeface="Times New Roman" panose="02020603050405020304" pitchFamily="18" charset="0"/>
            </a:endParaRPr>
          </a:p>
          <a:p>
            <a:pPr marL="342900" lvl="0" indent="-342900">
              <a:buSzPts val="1600"/>
              <a:buFont typeface="+mj-lt"/>
              <a:buAutoNum type="arabicPeriod"/>
            </a:pPr>
            <a:r>
              <a:rPr lang="zh-CN" altLang="zh-CN" sz="2000" b="1" kern="100" dirty="0">
                <a:effectLst/>
                <a:latin typeface="黑体" panose="02010609060101010101" pitchFamily="49" charset="-122"/>
                <a:ea typeface="黑体" panose="02010609060101010101" pitchFamily="49" charset="-122"/>
                <a:cs typeface="微软雅黑" panose="020B0503020204020204" pitchFamily="34" charset="-122"/>
              </a:rPr>
              <a:t>如果双方队员人数相等且出现进球，则双方人数均不增加，直到各自经历</a:t>
            </a:r>
            <a:r>
              <a:rPr lang="en-US" altLang="zh-CN" sz="2000" b="1" kern="100" dirty="0">
                <a:effectLst/>
                <a:latin typeface="黑体" panose="02010609060101010101" pitchFamily="49" charset="-122"/>
                <a:ea typeface="黑体" panose="02010609060101010101" pitchFamily="49" charset="-122"/>
                <a:cs typeface="微软雅黑" panose="020B0503020204020204" pitchFamily="34" charset="-122"/>
              </a:rPr>
              <a:t>2</a:t>
            </a:r>
            <a:r>
              <a:rPr lang="zh-CN" altLang="zh-CN" sz="2000" b="1" kern="100" dirty="0">
                <a:effectLst/>
                <a:latin typeface="黑体" panose="02010609060101010101" pitchFamily="49" charset="-122"/>
                <a:ea typeface="黑体" panose="02010609060101010101" pitchFamily="49" charset="-122"/>
                <a:cs typeface="微软雅黑" panose="020B0503020204020204" pitchFamily="34" charset="-122"/>
              </a:rPr>
              <a:t>分钟减员；</a:t>
            </a:r>
            <a:endParaRPr lang="zh-CN" altLang="zh-CN" sz="2000" b="1" kern="100" dirty="0">
              <a:effectLst/>
              <a:latin typeface="黑体" panose="02010609060101010101" pitchFamily="49" charset="-122"/>
              <a:ea typeface="黑体" panose="02010609060101010101" pitchFamily="49" charset="-122"/>
              <a:cs typeface="Times New Roman" panose="02020603050405020304" pitchFamily="18" charset="0"/>
            </a:endParaRPr>
          </a:p>
          <a:p>
            <a:pPr marL="342900" lvl="0" indent="-342900">
              <a:buSzPts val="1600"/>
              <a:buFont typeface="+mj-lt"/>
              <a:buAutoNum type="arabicPeriod"/>
            </a:pPr>
            <a:r>
              <a:rPr lang="zh-CN" altLang="zh-CN" sz="2000" b="1" kern="100" dirty="0">
                <a:effectLst/>
                <a:latin typeface="黑体" panose="02010609060101010101" pitchFamily="49" charset="-122"/>
                <a:ea typeface="黑体" panose="02010609060101010101" pitchFamily="49" charset="-122"/>
                <a:cs typeface="微软雅黑" panose="020B0503020204020204" pitchFamily="34" charset="-122"/>
              </a:rPr>
              <a:t>如果双方队员人数是</a:t>
            </a:r>
            <a:r>
              <a:rPr lang="en-US" altLang="zh-CN" sz="2000" b="1" kern="100" dirty="0">
                <a:effectLst/>
                <a:latin typeface="黑体" panose="02010609060101010101" pitchFamily="49" charset="-122"/>
                <a:ea typeface="黑体" panose="02010609060101010101" pitchFamily="49" charset="-122"/>
                <a:cs typeface="微软雅黑" panose="020B0503020204020204" pitchFamily="34" charset="-122"/>
              </a:rPr>
              <a:t>5</a:t>
            </a:r>
            <a:r>
              <a:rPr lang="zh-CN" altLang="zh-CN" sz="2000" b="1" kern="100" dirty="0">
                <a:effectLst/>
                <a:latin typeface="黑体" panose="02010609060101010101" pitchFamily="49" charset="-122"/>
                <a:ea typeface="黑体" panose="02010609060101010101" pitchFamily="49" charset="-122"/>
                <a:cs typeface="微软雅黑" panose="020B0503020204020204" pitchFamily="34" charset="-122"/>
              </a:rPr>
              <a:t>对</a:t>
            </a:r>
            <a:r>
              <a:rPr lang="en-US" altLang="zh-CN" sz="2000" b="1" kern="100" dirty="0">
                <a:effectLst/>
                <a:latin typeface="黑体" panose="02010609060101010101" pitchFamily="49" charset="-122"/>
                <a:ea typeface="黑体" panose="02010609060101010101" pitchFamily="49" charset="-122"/>
                <a:cs typeface="微软雅黑" panose="020B0503020204020204" pitchFamily="34" charset="-122"/>
              </a:rPr>
              <a:t>3</a:t>
            </a:r>
            <a:r>
              <a:rPr lang="zh-CN" altLang="zh-CN" sz="2000" b="1" kern="100" dirty="0">
                <a:effectLst/>
                <a:latin typeface="黑体" panose="02010609060101010101" pitchFamily="49" charset="-122"/>
                <a:ea typeface="黑体" panose="02010609060101010101" pitchFamily="49" charset="-122"/>
                <a:cs typeface="微软雅黑" panose="020B0503020204020204" pitchFamily="34" charset="-122"/>
              </a:rPr>
              <a:t>，且</a:t>
            </a:r>
            <a:r>
              <a:rPr lang="en-US" altLang="zh-CN" sz="2000" b="1" kern="100" dirty="0">
                <a:effectLst/>
                <a:latin typeface="黑体" panose="02010609060101010101" pitchFamily="49" charset="-122"/>
                <a:ea typeface="黑体" panose="02010609060101010101" pitchFamily="49" charset="-122"/>
                <a:cs typeface="微软雅黑" panose="020B0503020204020204" pitchFamily="34" charset="-122"/>
              </a:rPr>
              <a:t>5</a:t>
            </a:r>
            <a:r>
              <a:rPr lang="zh-CN" altLang="zh-CN" sz="2000" b="1" kern="100" dirty="0">
                <a:effectLst/>
                <a:latin typeface="黑体" panose="02010609060101010101" pitchFamily="49" charset="-122"/>
                <a:ea typeface="黑体" panose="02010609060101010101" pitchFamily="49" charset="-122"/>
                <a:cs typeface="微软雅黑" panose="020B0503020204020204" pitchFamily="34" charset="-122"/>
              </a:rPr>
              <a:t>人一队进球，则</a:t>
            </a:r>
            <a:r>
              <a:rPr lang="en-US" altLang="zh-CN" sz="2000" b="1" kern="100" dirty="0">
                <a:effectLst/>
                <a:latin typeface="黑体" panose="02010609060101010101" pitchFamily="49" charset="-122"/>
                <a:ea typeface="黑体" panose="02010609060101010101" pitchFamily="49" charset="-122"/>
                <a:cs typeface="微软雅黑" panose="020B0503020204020204" pitchFamily="34" charset="-122"/>
              </a:rPr>
              <a:t>3</a:t>
            </a:r>
            <a:r>
              <a:rPr lang="zh-CN" altLang="zh-CN" sz="2000" b="1" kern="100" dirty="0">
                <a:effectLst/>
                <a:latin typeface="黑体" panose="02010609060101010101" pitchFamily="49" charset="-122"/>
                <a:ea typeface="黑体" panose="02010609060101010101" pitchFamily="49" charset="-122"/>
                <a:cs typeface="微软雅黑" panose="020B0503020204020204" pitchFamily="34" charset="-122"/>
              </a:rPr>
              <a:t>人一队只能增加</a:t>
            </a:r>
            <a:r>
              <a:rPr lang="en-US" altLang="zh-CN" sz="2000" b="1" kern="100" dirty="0">
                <a:effectLst/>
                <a:latin typeface="黑体" panose="02010609060101010101" pitchFamily="49" charset="-122"/>
                <a:ea typeface="黑体" panose="02010609060101010101" pitchFamily="49" charset="-122"/>
                <a:cs typeface="微软雅黑" panose="020B0503020204020204" pitchFamily="34" charset="-122"/>
              </a:rPr>
              <a:t>1</a:t>
            </a:r>
            <a:r>
              <a:rPr lang="zh-CN" altLang="zh-CN" sz="2000" b="1" kern="100" dirty="0">
                <a:effectLst/>
                <a:latin typeface="黑体" panose="02010609060101010101" pitchFamily="49" charset="-122"/>
                <a:ea typeface="黑体" panose="02010609060101010101" pitchFamily="49" charset="-122"/>
                <a:cs typeface="微软雅黑" panose="020B0503020204020204" pitchFamily="34" charset="-122"/>
              </a:rPr>
              <a:t>人；</a:t>
            </a:r>
            <a:endParaRPr lang="zh-CN" altLang="zh-CN" sz="2000" b="1" kern="100" dirty="0">
              <a:effectLst/>
              <a:latin typeface="黑体" panose="02010609060101010101" pitchFamily="49" charset="-122"/>
              <a:ea typeface="黑体" panose="02010609060101010101" pitchFamily="49" charset="-122"/>
              <a:cs typeface="Times New Roman" panose="02020603050405020304" pitchFamily="18" charset="0"/>
            </a:endParaRPr>
          </a:p>
          <a:p>
            <a:pPr marL="342900" lvl="0" indent="-342900">
              <a:buSzPts val="1600"/>
              <a:buFont typeface="+mj-lt"/>
              <a:buAutoNum type="arabicPeriod"/>
            </a:pPr>
            <a:r>
              <a:rPr lang="zh-CN" altLang="zh-CN" sz="2000" b="1" kern="100" dirty="0">
                <a:effectLst/>
                <a:latin typeface="黑体" panose="02010609060101010101" pitchFamily="49" charset="-122"/>
                <a:ea typeface="黑体" panose="02010609060101010101" pitchFamily="49" charset="-122"/>
                <a:cs typeface="微软雅黑" panose="020B0503020204020204" pitchFamily="34" charset="-122"/>
              </a:rPr>
              <a:t>如果人数较少的一队进球，则人数不变，直到</a:t>
            </a:r>
            <a:r>
              <a:rPr lang="en-US" altLang="zh-CN" sz="2000" b="1" kern="100" dirty="0">
                <a:effectLst/>
                <a:latin typeface="黑体" panose="02010609060101010101" pitchFamily="49" charset="-122"/>
                <a:ea typeface="黑体" panose="02010609060101010101" pitchFamily="49" charset="-122"/>
                <a:cs typeface="微软雅黑" panose="020B0503020204020204" pitchFamily="34" charset="-122"/>
              </a:rPr>
              <a:t>2</a:t>
            </a:r>
            <a:r>
              <a:rPr lang="zh-CN" altLang="zh-CN" sz="2000" b="1" kern="100" dirty="0">
                <a:effectLst/>
                <a:latin typeface="黑体" panose="02010609060101010101" pitchFamily="49" charset="-122"/>
                <a:ea typeface="黑体" panose="02010609060101010101" pitchFamily="49" charset="-122"/>
                <a:cs typeface="微软雅黑" panose="020B0503020204020204" pitchFamily="34" charset="-122"/>
              </a:rPr>
              <a:t>分钟结束，除非期间人数较多一队进球。</a:t>
            </a:r>
            <a:endParaRPr lang="zh-CN" altLang="zh-CN" sz="2000" b="1" kern="100" dirty="0">
              <a:effectLst/>
              <a:latin typeface="黑体" panose="02010609060101010101" pitchFamily="49" charset="-122"/>
              <a:ea typeface="黑体" panose="02010609060101010101" pitchFamily="49" charset="-122"/>
              <a:cs typeface="Times New Roman" panose="02020603050405020304" pitchFamily="18" charset="0"/>
            </a:endParaRPr>
          </a:p>
          <a:p>
            <a:endParaRPr lang="zh-CN" altLang="en-US" sz="2000" dirty="0"/>
          </a:p>
        </p:txBody>
      </p:sp>
    </p:spTree>
    <p:extLst>
      <p:ext uri="{BB962C8B-B14F-4D97-AF65-F5344CB8AC3E}">
        <p14:creationId xmlns:p14="http://schemas.microsoft.com/office/powerpoint/2010/main" val="988390014"/>
      </p:ext>
    </p:extLst>
  </p:cSld>
  <p:clrMapOvr>
    <a:masterClrMapping/>
  </p:clrMapOvr>
  <p:transition spd="slow">
    <p:push/>
  </p:transition>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345</TotalTime>
  <Words>2515</Words>
  <Application>Microsoft Office PowerPoint</Application>
  <PresentationFormat>宽屏</PresentationFormat>
  <Paragraphs>173</Paragraphs>
  <Slides>37</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37</vt:i4>
      </vt:variant>
    </vt:vector>
  </HeadingPairs>
  <TitlesOfParts>
    <vt:vector size="43" baseType="lpstr">
      <vt:lpstr>等线</vt:lpstr>
      <vt:lpstr>等线 Light</vt:lpstr>
      <vt:lpstr>黑体</vt:lpstr>
      <vt:lpstr>Arial</vt:lpstr>
      <vt:lpstr>Calibri</vt:lpstr>
      <vt:lpstr>Office 主题​​</vt:lpstr>
      <vt:lpstr>南京航空航天大学 天目湖足球协会 裁判员培训 （五人制）</vt:lpstr>
      <vt:lpstr>五人制足球 竞赛规则</vt:lpstr>
      <vt:lpstr>1.比赛   场地</vt:lpstr>
      <vt:lpstr>2.球门&amp;球门移位</vt:lpstr>
      <vt:lpstr>3.球</vt:lpstr>
      <vt:lpstr>4.场上队员&amp;替换程序</vt:lpstr>
      <vt:lpstr>替换程序</vt:lpstr>
      <vt:lpstr>更换守门员</vt:lpstr>
      <vt:lpstr>队员被罚令出场</vt:lpstr>
      <vt:lpstr>5.比赛时间</vt:lpstr>
      <vt:lpstr>6.越位</vt:lpstr>
      <vt:lpstr>7.四秒&amp;二次触球</vt:lpstr>
      <vt:lpstr>8.任意球</vt:lpstr>
      <vt:lpstr>9.踢界外球</vt:lpstr>
      <vt:lpstr>10.掷球门球</vt:lpstr>
      <vt:lpstr>比赛官员</vt:lpstr>
      <vt:lpstr>计时员</vt:lpstr>
      <vt:lpstr>第三裁判员</vt:lpstr>
      <vt:lpstr>犯规与不正当行为</vt:lpstr>
      <vt:lpstr>可警告的犯规</vt:lpstr>
      <vt:lpstr>罚令出场的犯规</vt:lpstr>
      <vt:lpstr>严重犯规&amp;暴力行为</vt:lpstr>
      <vt:lpstr>球队官员的处罚</vt:lpstr>
      <vt:lpstr>劝诫</vt:lpstr>
      <vt:lpstr>警告</vt:lpstr>
      <vt:lpstr>罚令出场</vt:lpstr>
      <vt:lpstr>裁判员实践指南</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9.视频辅助（Video Support）</vt:lpstr>
      <vt:lpstr>提问？</vt:lpstr>
      <vt:lpstr>谢谢</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相翰 王</dc:creator>
  <cp:lastModifiedBy>相翰 王</cp:lastModifiedBy>
  <cp:revision>15</cp:revision>
  <dcterms:created xsi:type="dcterms:W3CDTF">2024-10-23T06:12:36Z</dcterms:created>
  <dcterms:modified xsi:type="dcterms:W3CDTF">2024-10-25T09:56:59Z</dcterms:modified>
</cp:coreProperties>
</file>